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6" r:id="rId3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AA5A493-B88A-4EA7-B4AC-A7E4D3BDDA4E}" v="1" dt="2023-04-27T10:50:42.8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0" d="100"/>
          <a:sy n="70" d="100"/>
        </p:scale>
        <p:origin x="1166" y="3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2352" y="7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ily Ward" userId="30d9e0cb-78d1-4996-9899-4f229ab7e5a5" providerId="ADAL" clId="{AAA5A493-B88A-4EA7-B4AC-A7E4D3BDDA4E}"/>
    <pc:docChg chg="undo custSel addSld modSld sldOrd">
      <pc:chgData name="Emily Ward" userId="30d9e0cb-78d1-4996-9899-4f229ab7e5a5" providerId="ADAL" clId="{AAA5A493-B88A-4EA7-B4AC-A7E4D3BDDA4E}" dt="2023-04-27T10:50:47.513" v="183" actId="26606"/>
      <pc:docMkLst>
        <pc:docMk/>
      </pc:docMkLst>
      <pc:sldChg chg="addSp delSp modSp new mod ord setBg">
        <pc:chgData name="Emily Ward" userId="30d9e0cb-78d1-4996-9899-4f229ab7e5a5" providerId="ADAL" clId="{AAA5A493-B88A-4EA7-B4AC-A7E4D3BDDA4E}" dt="2023-04-27T10:50:47.513" v="183" actId="26606"/>
        <pc:sldMkLst>
          <pc:docMk/>
          <pc:sldMk cId="3433989017" sldId="257"/>
        </pc:sldMkLst>
        <pc:spChg chg="mod">
          <ac:chgData name="Emily Ward" userId="30d9e0cb-78d1-4996-9899-4f229ab7e5a5" providerId="ADAL" clId="{AAA5A493-B88A-4EA7-B4AC-A7E4D3BDDA4E}" dt="2023-04-27T10:50:47.513" v="183" actId="26606"/>
          <ac:spMkLst>
            <pc:docMk/>
            <pc:sldMk cId="3433989017" sldId="257"/>
            <ac:spMk id="2" creationId="{AE8D6A0E-D48C-BC35-B073-6476BE76EE76}"/>
          </ac:spMkLst>
        </pc:spChg>
        <pc:spChg chg="del mod">
          <ac:chgData name="Emily Ward" userId="30d9e0cb-78d1-4996-9899-4f229ab7e5a5" providerId="ADAL" clId="{AAA5A493-B88A-4EA7-B4AC-A7E4D3BDDA4E}" dt="2023-04-27T10:49:28.336" v="35" actId="478"/>
          <ac:spMkLst>
            <pc:docMk/>
            <pc:sldMk cId="3433989017" sldId="257"/>
            <ac:spMk id="3" creationId="{384E3D99-598D-4CAE-2A24-683AA5A617E6}"/>
          </ac:spMkLst>
        </pc:spChg>
        <pc:spChg chg="add del">
          <ac:chgData name="Emily Ward" userId="30d9e0cb-78d1-4996-9899-4f229ab7e5a5" providerId="ADAL" clId="{AAA5A493-B88A-4EA7-B4AC-A7E4D3BDDA4E}" dt="2023-04-27T10:50:47.513" v="183" actId="26606"/>
          <ac:spMkLst>
            <pc:docMk/>
            <pc:sldMk cId="3433989017" sldId="257"/>
            <ac:spMk id="9" creationId="{4522B21E-B2B9-4C72-9A71-C87EFD137480}"/>
          </ac:spMkLst>
        </pc:spChg>
        <pc:spChg chg="add del">
          <ac:chgData name="Emily Ward" userId="30d9e0cb-78d1-4996-9899-4f229ab7e5a5" providerId="ADAL" clId="{AAA5A493-B88A-4EA7-B4AC-A7E4D3BDDA4E}" dt="2023-04-27T10:50:47.513" v="183" actId="26606"/>
          <ac:spMkLst>
            <pc:docMk/>
            <pc:sldMk cId="3433989017" sldId="257"/>
            <ac:spMk id="11" creationId="{5EB7D2A2-F448-44D4-938C-DC84CBCB3B1E}"/>
          </ac:spMkLst>
        </pc:spChg>
        <pc:spChg chg="add del">
          <ac:chgData name="Emily Ward" userId="30d9e0cb-78d1-4996-9899-4f229ab7e5a5" providerId="ADAL" clId="{AAA5A493-B88A-4EA7-B4AC-A7E4D3BDDA4E}" dt="2023-04-27T10:50:47.513" v="183" actId="26606"/>
          <ac:spMkLst>
            <pc:docMk/>
            <pc:sldMk cId="3433989017" sldId="257"/>
            <ac:spMk id="13" creationId="{871AEA07-1E14-44B4-8E55-64EF049CD66F}"/>
          </ac:spMkLst>
        </pc:spChg>
        <pc:picChg chg="add mod">
          <ac:chgData name="Emily Ward" userId="30d9e0cb-78d1-4996-9899-4f229ab7e5a5" providerId="ADAL" clId="{AAA5A493-B88A-4EA7-B4AC-A7E4D3BDDA4E}" dt="2023-04-27T10:50:45.581" v="181" actId="1076"/>
          <ac:picMkLst>
            <pc:docMk/>
            <pc:sldMk cId="3433989017" sldId="257"/>
            <ac:picMk id="4" creationId="{4E7B0C0E-719D-369A-8C5F-88CA9EFFD835}"/>
          </ac:picMkLst>
        </pc:picChg>
        <pc:cxnChg chg="add del">
          <ac:chgData name="Emily Ward" userId="30d9e0cb-78d1-4996-9899-4f229ab7e5a5" providerId="ADAL" clId="{AAA5A493-B88A-4EA7-B4AC-A7E4D3BDDA4E}" dt="2023-04-27T10:50:47.513" v="183" actId="26606"/>
          <ac:cxnSpMkLst>
            <pc:docMk/>
            <pc:sldMk cId="3433989017" sldId="257"/>
            <ac:cxnSpMk id="15" creationId="{F7C8EA93-3210-4C62-99E9-153C275E3A87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472D64-F9AB-41CE-BBED-F5227A65F659}" type="datetimeFigureOut">
              <a:rPr lang="en-GB" smtClean="0"/>
              <a:t>27/04/2023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AC0696-E2BE-4254-A912-8620EC771F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569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5F947E-8E16-AC64-D8D3-636A679F79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FF07E7-7C30-39FB-E9CD-B276CC1E27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633F3A-6D40-2669-A8FD-6B735642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86E24-2107-4F93-BC36-7C061C1FF743}" type="datetimeFigureOut">
              <a:rPr lang="en-GB" smtClean="0"/>
              <a:t>27/04/2023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B35AF4-1CC1-BDAD-2C55-4D8C2E61D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6C3B9F-ECC5-2FE9-E072-BB91B364E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95AA6-45F0-49FE-8D56-19DC0F0EF6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5730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83FAD-5E97-F5E1-DBE0-13CB7F5A0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C53F2B-59EF-6387-1B91-32F1883A0A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221150-635D-8FC7-1A7F-EF1A209C6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86E24-2107-4F93-BC36-7C061C1FF743}" type="datetimeFigureOut">
              <a:rPr lang="en-GB" smtClean="0"/>
              <a:t>27/04/2023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194412-D931-4987-DE90-169A729BF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584E55-3968-29E1-CBC5-E41E8334F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95AA6-45F0-49FE-8D56-19DC0F0EF6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1604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EB50D7F-F492-EF12-A4C2-3F8DB39EDE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782156-D1E2-21A1-4C94-5E2EDDD0BD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251F76-FFE8-315C-539C-EDCDDDFC3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86E24-2107-4F93-BC36-7C061C1FF743}" type="datetimeFigureOut">
              <a:rPr lang="en-GB" smtClean="0"/>
              <a:t>27/04/2023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7BC1D8-61AF-D9C8-0EDB-FADB29EDA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009E06-EC19-9B27-8603-DB297904C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95AA6-45F0-49FE-8D56-19DC0F0EF6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5573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49E81-1D89-BB38-650B-BE32696DC2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D33A3-ECDB-7715-E0F9-BB1FFEC8CE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555300-B4EC-4A9D-807E-E6958A430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86E24-2107-4F93-BC36-7C061C1FF743}" type="datetimeFigureOut">
              <a:rPr lang="en-GB" smtClean="0"/>
              <a:t>27/04/2023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903CF8-6CBC-E3DD-2498-3265E031E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FCD46D-B25C-7F88-2792-D04E16D85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95AA6-45F0-49FE-8D56-19DC0F0EF6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2571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24A1B-BE36-017B-D943-F295EF65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B94779-6200-92CD-8E12-49B853B6F9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1BAA44-6596-3C98-DB6F-CB20772B7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86E24-2107-4F93-BC36-7C061C1FF743}" type="datetimeFigureOut">
              <a:rPr lang="en-GB" smtClean="0"/>
              <a:t>27/04/2023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E5FE34-6CD7-F98A-44C0-4C153E41F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7E4AC7-2436-AAB7-E6AF-77046BFDC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95AA6-45F0-49FE-8D56-19DC0F0EF6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3073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EE13-DA63-D686-041C-8FFC095F8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86BBAC-446F-BB1A-717C-8B18B4E1DF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2962FA-DD70-92E2-F79D-C4E84264D2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176B00-DD20-3AE5-9894-1F9131850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86E24-2107-4F93-BC36-7C061C1FF743}" type="datetimeFigureOut">
              <a:rPr lang="en-GB" smtClean="0"/>
              <a:t>27/04/2023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BD79A3-8969-42D9-1B17-AE50F26E4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4B907E-4DA6-62C6-9A72-359CF277F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95AA6-45F0-49FE-8D56-19DC0F0EF6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9208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35F2F-9317-6CF9-0A69-3DC0757FC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F929A9-0348-D98F-0811-26C653D1EF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BC4DD0-26A3-5F05-AF75-ADEDA2719D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428EE7-D859-265D-E4A3-CEBBC24D03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9DAF8C-0B52-CDC4-86E5-7ABFE90EB1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271885A-702D-841E-3C35-69355CC367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86E24-2107-4F93-BC36-7C061C1FF743}" type="datetimeFigureOut">
              <a:rPr lang="en-GB" smtClean="0"/>
              <a:t>27/04/2023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B112C8-F350-5EF2-6673-0A3BC4E14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2FD37F-7B00-BD3D-7C54-38CACE677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95AA6-45F0-49FE-8D56-19DC0F0EF6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7818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6F8B6-96A6-7D05-8917-38A91874D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07A2014-B3AC-2B9E-ABE8-994D5A770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86E24-2107-4F93-BC36-7C061C1FF743}" type="datetimeFigureOut">
              <a:rPr lang="en-GB" smtClean="0"/>
              <a:t>27/04/2023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5C8BAE-CE81-B813-4245-875D0F35F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42CC7C-4826-385E-5410-15064FFE9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95AA6-45F0-49FE-8D56-19DC0F0EF6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1217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EE711C-9F2D-F00A-F72A-C0C5BA944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86E24-2107-4F93-BC36-7C061C1FF743}" type="datetimeFigureOut">
              <a:rPr lang="en-GB" smtClean="0"/>
              <a:t>27/04/2023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F689D7-C2C9-9388-688D-51B9E118C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14CD49-6146-5477-79A1-F183D336E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95AA6-45F0-49FE-8D56-19DC0F0EF6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3556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C859EB-F76C-CB32-BA41-25FCA536E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4819FE-7D4A-85D7-E0CD-03185314E7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1FA39E-7818-362F-E49B-AF22A7831E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4CE10A-25AA-E3BD-D7E7-7163A9706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86E24-2107-4F93-BC36-7C061C1FF743}" type="datetimeFigureOut">
              <a:rPr lang="en-GB" smtClean="0"/>
              <a:t>27/04/2023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4824E5-DDE3-C245-F797-8B32B88BD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D833B6-70F0-1E7F-253E-1238CC710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95AA6-45F0-49FE-8D56-19DC0F0EF6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6099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2BDE59-EB8D-7FF2-05B6-728E9581E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29D6A0E-6E38-52D3-73E7-CD8FF036C8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2D80EA-D964-C8E9-6413-893CC31F82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555D99-1A6E-D41D-E8BC-ABF5D4AB7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86E24-2107-4F93-BC36-7C061C1FF743}" type="datetimeFigureOut">
              <a:rPr lang="en-GB" smtClean="0"/>
              <a:t>27/04/2023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E6669C-1BCB-9379-6E57-F4B6D32DA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E56FF1-F679-EED6-7729-2985E6D5C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95AA6-45F0-49FE-8D56-19DC0F0EF6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417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5000"/>
            <a:lum/>
          </a:blip>
          <a:srcRect/>
          <a:stretch>
            <a:fillRect t="-37000" b="-3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A796A2-E6A6-7F2F-4661-18D7DD956F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60A56B-40C9-EB1E-DF01-533BEA0EB5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BDBCC6-0CBF-B07F-16D4-C558DD9E71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A86E24-2107-4F93-BC36-7C061C1FF743}" type="datetimeFigureOut">
              <a:rPr lang="en-GB" smtClean="0"/>
              <a:t>27/04/2023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03F556-92F3-2D1D-D432-D7E640BD87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CD6A87-15B5-590D-B7EB-A718F72B24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E95AA6-45F0-49FE-8D56-19DC0F0EF6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421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8D6A0E-D48C-BC35-B073-6476BE76E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98725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700" b="1" dirty="0"/>
              <a:t>Thriving Together</a:t>
            </a:r>
            <a:br>
              <a:rPr lang="en-US" sz="6000" b="1" dirty="0"/>
            </a:br>
            <a:br>
              <a:rPr lang="en-US" sz="6000" b="1" dirty="0"/>
            </a:br>
            <a:r>
              <a:rPr lang="en-US" dirty="0"/>
              <a:t>A focus on supporting the sector to become more resilient and collective purchasing</a:t>
            </a:r>
            <a:br>
              <a:rPr lang="en-US" sz="6000" b="1" dirty="0"/>
            </a:br>
            <a:br>
              <a:rPr lang="en-US" sz="4900" b="1" dirty="0"/>
            </a:br>
            <a:r>
              <a:rPr lang="en-US" sz="3100" b="1" dirty="0"/>
              <a:t>Ben </a:t>
            </a:r>
            <a:r>
              <a:rPr lang="en-US" sz="3100" b="1" dirty="0" err="1"/>
              <a:t>Rollett</a:t>
            </a:r>
            <a:r>
              <a:rPr lang="en-US" sz="3100" b="1" dirty="0"/>
              <a:t> and Diane </a:t>
            </a:r>
            <a:r>
              <a:rPr lang="en-US" sz="3100" b="1" dirty="0" err="1"/>
              <a:t>Slapp</a:t>
            </a:r>
            <a:endParaRPr lang="en-GB" sz="6000" b="1" dirty="0"/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4E7B0C0E-719D-369A-8C5F-88CA9EFFD83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35" t="2905" r="20367"/>
          <a:stretch/>
        </p:blipFill>
        <p:spPr>
          <a:xfrm>
            <a:off x="10966576" y="114300"/>
            <a:ext cx="1101599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3989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FEADE-738B-9FAC-46AB-45E7B5D6BF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1769" y="0"/>
            <a:ext cx="9144000" cy="2387600"/>
          </a:xfrm>
        </p:spPr>
        <p:txBody>
          <a:bodyPr/>
          <a:lstStyle/>
          <a:p>
            <a:r>
              <a:rPr lang="en-GB" dirty="0"/>
              <a:t>Supporting the sector to become more resilient</a:t>
            </a:r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B0D86786-2B18-87F3-216E-D009D39C3AE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35" t="2905" r="20367"/>
          <a:stretch/>
        </p:blipFill>
        <p:spPr>
          <a:xfrm>
            <a:off x="11090401" y="76200"/>
            <a:ext cx="1101599" cy="1295400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09C9C84-1581-49DC-A0E1-6F222F6E6EE4}"/>
              </a:ext>
            </a:extLst>
          </p:cNvPr>
          <p:cNvSpPr txBox="1">
            <a:spLocks/>
          </p:cNvSpPr>
          <p:nvPr/>
        </p:nvSpPr>
        <p:spPr>
          <a:xfrm>
            <a:off x="838200" y="2796586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b="1" dirty="0"/>
              <a:t>What does a thriving and resilient sector look like in Lincolnshire?</a:t>
            </a:r>
          </a:p>
          <a:p>
            <a:pPr algn="l"/>
            <a:endParaRPr lang="en-GB" b="1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What are the current and emerging challenges facing your organisation? (thinking about now and looking ahead for the next 5 years).</a:t>
            </a:r>
          </a:p>
          <a:p>
            <a:pPr algn="l"/>
            <a:endParaRPr lang="en-GB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What support do you need to help you become more resilient?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What opportunities do we have to work together and thrive as a sector?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40232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93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Thriving Together  A focus on supporting the sector to become more resilient and collective purchasing  Ben Rollett and Diane Slapp</vt:lpstr>
      <vt:lpstr>Supporting the sector to become more resilient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Emily Ward</dc:creator>
  <cp:lastModifiedBy>Emily Ward</cp:lastModifiedBy>
  <cp:revision>3</cp:revision>
  <cp:lastPrinted>2023-04-17T07:59:21Z</cp:lastPrinted>
  <dcterms:created xsi:type="dcterms:W3CDTF">2023-03-22T17:13:36Z</dcterms:created>
  <dcterms:modified xsi:type="dcterms:W3CDTF">2023-04-27T10:51:08Z</dcterms:modified>
</cp:coreProperties>
</file>