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60" r:id="rId8"/>
    <p:sldId id="265" r:id="rId9"/>
    <p:sldId id="267" r:id="rId10"/>
    <p:sldId id="269" r:id="rId11"/>
    <p:sldId id="270" r:id="rId12"/>
    <p:sldId id="262" r:id="rId13"/>
    <p:sldId id="261"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A4B10-FBB6-4631-B9B7-F0F53568A5DA}" v="2" dt="2024-11-19T09:58:20.073"/>
    <p1510:client id="{6F52B8AE-2A40-4D61-A792-690537551902}" v="1" dt="2024-11-19T09:44:49.500"/>
    <p1510:client id="{D4D9A8AD-A1F1-4C92-9580-4F2955BEA9C8}" v="1" dt="2024-11-19T08:18:48.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ard" userId="30d9e0cb-78d1-4996-9899-4f229ab7e5a5" providerId="ADAL" clId="{916C4B6E-5F1C-4AF0-97DE-2C59E52DCF80}"/>
    <pc:docChg chg="undo custSel addSld delSld modSld sldOrd">
      <pc:chgData name="Emily Ward" userId="30d9e0cb-78d1-4996-9899-4f229ab7e5a5" providerId="ADAL" clId="{916C4B6E-5F1C-4AF0-97DE-2C59E52DCF80}" dt="2024-11-13T08:17:09.818" v="17343" actId="14100"/>
      <pc:docMkLst>
        <pc:docMk/>
      </pc:docMkLst>
      <pc:sldChg chg="addSp delSp modSp mod modNotesTx">
        <pc:chgData name="Emily Ward" userId="30d9e0cb-78d1-4996-9899-4f229ab7e5a5" providerId="ADAL" clId="{916C4B6E-5F1C-4AF0-97DE-2C59E52DCF80}" dt="2024-11-13T08:17:09.818" v="17343" actId="14100"/>
        <pc:sldMkLst>
          <pc:docMk/>
          <pc:sldMk cId="42869100" sldId="256"/>
        </pc:sldMkLst>
        <pc:spChg chg="mod">
          <ac:chgData name="Emily Ward" userId="30d9e0cb-78d1-4996-9899-4f229ab7e5a5" providerId="ADAL" clId="{916C4B6E-5F1C-4AF0-97DE-2C59E52DCF80}" dt="2024-11-12T14:50:15.443" v="1609" actId="1076"/>
          <ac:spMkLst>
            <pc:docMk/>
            <pc:sldMk cId="42869100" sldId="256"/>
            <ac:spMk id="2" creationId="{2407DF94-D073-397C-357F-C2AF5CF6C595}"/>
          </ac:spMkLst>
        </pc:spChg>
        <pc:spChg chg="del">
          <ac:chgData name="Emily Ward" userId="30d9e0cb-78d1-4996-9899-4f229ab7e5a5" providerId="ADAL" clId="{916C4B6E-5F1C-4AF0-97DE-2C59E52DCF80}" dt="2024-11-12T11:33:25.129" v="338" actId="478"/>
          <ac:spMkLst>
            <pc:docMk/>
            <pc:sldMk cId="42869100" sldId="256"/>
            <ac:spMk id="3" creationId="{46105C42-1CBE-4475-4A8F-312312CFAB1F}"/>
          </ac:spMkLst>
        </pc:spChg>
        <pc:picChg chg="add mod">
          <ac:chgData name="Emily Ward" userId="30d9e0cb-78d1-4996-9899-4f229ab7e5a5" providerId="ADAL" clId="{916C4B6E-5F1C-4AF0-97DE-2C59E52DCF80}" dt="2024-11-13T08:17:09.818" v="17343" actId="14100"/>
          <ac:picMkLst>
            <pc:docMk/>
            <pc:sldMk cId="42869100" sldId="256"/>
            <ac:picMk id="4" creationId="{32F813F3-FC71-68F4-6EA1-523D92ED49BA}"/>
          </ac:picMkLst>
        </pc:picChg>
        <pc:picChg chg="add mod">
          <ac:chgData name="Emily Ward" userId="30d9e0cb-78d1-4996-9899-4f229ab7e5a5" providerId="ADAL" clId="{916C4B6E-5F1C-4AF0-97DE-2C59E52DCF80}" dt="2024-11-13T08:01:49.422" v="15589" actId="1076"/>
          <ac:picMkLst>
            <pc:docMk/>
            <pc:sldMk cId="42869100" sldId="256"/>
            <ac:picMk id="5" creationId="{0686F2CD-C440-ECF6-D21F-137AD59501E6}"/>
          </ac:picMkLst>
        </pc:picChg>
        <pc:picChg chg="add mod">
          <ac:chgData name="Emily Ward" userId="30d9e0cb-78d1-4996-9899-4f229ab7e5a5" providerId="ADAL" clId="{916C4B6E-5F1C-4AF0-97DE-2C59E52DCF80}" dt="2024-11-13T08:02:01.844" v="15591" actId="1076"/>
          <ac:picMkLst>
            <pc:docMk/>
            <pc:sldMk cId="42869100" sldId="256"/>
            <ac:picMk id="7" creationId="{4D907B1F-83E7-9E71-B21E-BE76FB33D477}"/>
          </ac:picMkLst>
        </pc:picChg>
        <pc:picChg chg="add mod">
          <ac:chgData name="Emily Ward" userId="30d9e0cb-78d1-4996-9899-4f229ab7e5a5" providerId="ADAL" clId="{916C4B6E-5F1C-4AF0-97DE-2C59E52DCF80}" dt="2024-11-13T08:01:51.573" v="15590" actId="1076"/>
          <ac:picMkLst>
            <pc:docMk/>
            <pc:sldMk cId="42869100" sldId="256"/>
            <ac:picMk id="9" creationId="{E7B1E7E1-8F71-3B4D-8AEB-FD4C91D7748F}"/>
          </ac:picMkLst>
        </pc:picChg>
        <pc:picChg chg="add mod">
          <ac:chgData name="Emily Ward" userId="30d9e0cb-78d1-4996-9899-4f229ab7e5a5" providerId="ADAL" clId="{916C4B6E-5F1C-4AF0-97DE-2C59E52DCF80}" dt="2024-11-13T08:01:47.308" v="15588" actId="1076"/>
          <ac:picMkLst>
            <pc:docMk/>
            <pc:sldMk cId="42869100" sldId="256"/>
            <ac:picMk id="11" creationId="{DD7BD343-9E18-1122-6BE2-646267E91ACF}"/>
          </ac:picMkLst>
        </pc:picChg>
        <pc:picChg chg="add mod">
          <ac:chgData name="Emily Ward" userId="30d9e0cb-78d1-4996-9899-4f229ab7e5a5" providerId="ADAL" clId="{916C4B6E-5F1C-4AF0-97DE-2C59E52DCF80}" dt="2024-11-13T07:19:18.295" v="13915" actId="1076"/>
          <ac:picMkLst>
            <pc:docMk/>
            <pc:sldMk cId="42869100" sldId="256"/>
            <ac:picMk id="13" creationId="{609BB0F8-8991-F279-91B5-7ACD2B2C91E2}"/>
          </ac:picMkLst>
        </pc:picChg>
        <pc:picChg chg="add mod">
          <ac:chgData name="Emily Ward" userId="30d9e0cb-78d1-4996-9899-4f229ab7e5a5" providerId="ADAL" clId="{916C4B6E-5F1C-4AF0-97DE-2C59E52DCF80}" dt="2024-11-13T07:19:29.855" v="13920" actId="1076"/>
          <ac:picMkLst>
            <pc:docMk/>
            <pc:sldMk cId="42869100" sldId="256"/>
            <ac:picMk id="15" creationId="{3887F178-3B5B-F2BF-9E34-A965E7BE4433}"/>
          </ac:picMkLst>
        </pc:picChg>
        <pc:picChg chg="add mod">
          <ac:chgData name="Emily Ward" userId="30d9e0cb-78d1-4996-9899-4f229ab7e5a5" providerId="ADAL" clId="{916C4B6E-5F1C-4AF0-97DE-2C59E52DCF80}" dt="2024-11-13T07:19:31.986" v="13921" actId="1076"/>
          <ac:picMkLst>
            <pc:docMk/>
            <pc:sldMk cId="42869100" sldId="256"/>
            <ac:picMk id="17" creationId="{684497C9-4EC3-AF8D-6B86-F50E542D918A}"/>
          </ac:picMkLst>
        </pc:picChg>
        <pc:picChg chg="add mod">
          <ac:chgData name="Emily Ward" userId="30d9e0cb-78d1-4996-9899-4f229ab7e5a5" providerId="ADAL" clId="{916C4B6E-5F1C-4AF0-97DE-2C59E52DCF80}" dt="2024-11-13T07:18:49.868" v="13906" actId="1076"/>
          <ac:picMkLst>
            <pc:docMk/>
            <pc:sldMk cId="42869100" sldId="256"/>
            <ac:picMk id="19" creationId="{1F4D78F6-FCE8-80F0-D6A8-EFD89588584D}"/>
          </ac:picMkLst>
        </pc:picChg>
      </pc:sldChg>
      <pc:sldChg chg="modSp new mod modNotesTx">
        <pc:chgData name="Emily Ward" userId="30d9e0cb-78d1-4996-9899-4f229ab7e5a5" providerId="ADAL" clId="{916C4B6E-5F1C-4AF0-97DE-2C59E52DCF80}" dt="2024-11-13T08:05:13.967" v="16252" actId="113"/>
        <pc:sldMkLst>
          <pc:docMk/>
          <pc:sldMk cId="3621121983" sldId="257"/>
        </pc:sldMkLst>
        <pc:spChg chg="mod">
          <ac:chgData name="Emily Ward" userId="30d9e0cb-78d1-4996-9899-4f229ab7e5a5" providerId="ADAL" clId="{916C4B6E-5F1C-4AF0-97DE-2C59E52DCF80}" dt="2024-11-12T14:47:52.636" v="1465" actId="20577"/>
          <ac:spMkLst>
            <pc:docMk/>
            <pc:sldMk cId="3621121983" sldId="257"/>
            <ac:spMk id="2" creationId="{8D69C524-FAEC-F875-415F-17812F31FDF8}"/>
          </ac:spMkLst>
        </pc:spChg>
        <pc:spChg chg="mod">
          <ac:chgData name="Emily Ward" userId="30d9e0cb-78d1-4996-9899-4f229ab7e5a5" providerId="ADAL" clId="{916C4B6E-5F1C-4AF0-97DE-2C59E52DCF80}" dt="2024-11-13T08:05:13.967" v="16252" actId="113"/>
          <ac:spMkLst>
            <pc:docMk/>
            <pc:sldMk cId="3621121983" sldId="257"/>
            <ac:spMk id="3" creationId="{9DC91F28-E34C-C586-019C-BFDDDF949763}"/>
          </ac:spMkLst>
        </pc:spChg>
      </pc:sldChg>
      <pc:sldChg chg="modSp new mod modNotesTx">
        <pc:chgData name="Emily Ward" userId="30d9e0cb-78d1-4996-9899-4f229ab7e5a5" providerId="ADAL" clId="{916C4B6E-5F1C-4AF0-97DE-2C59E52DCF80}" dt="2024-11-13T08:04:06.933" v="15987" actId="1076"/>
        <pc:sldMkLst>
          <pc:docMk/>
          <pc:sldMk cId="1797465279" sldId="258"/>
        </pc:sldMkLst>
        <pc:spChg chg="mod">
          <ac:chgData name="Emily Ward" userId="30d9e0cb-78d1-4996-9899-4f229ab7e5a5" providerId="ADAL" clId="{916C4B6E-5F1C-4AF0-97DE-2C59E52DCF80}" dt="2024-11-13T08:04:00.425" v="15985" actId="20577"/>
          <ac:spMkLst>
            <pc:docMk/>
            <pc:sldMk cId="1797465279" sldId="258"/>
            <ac:spMk id="2" creationId="{35993886-D3C6-485F-9DF3-5273F9AEF3E6}"/>
          </ac:spMkLst>
        </pc:spChg>
        <pc:spChg chg="mod">
          <ac:chgData name="Emily Ward" userId="30d9e0cb-78d1-4996-9899-4f229ab7e5a5" providerId="ADAL" clId="{916C4B6E-5F1C-4AF0-97DE-2C59E52DCF80}" dt="2024-11-13T08:04:06.933" v="15987" actId="1076"/>
          <ac:spMkLst>
            <pc:docMk/>
            <pc:sldMk cId="1797465279" sldId="258"/>
            <ac:spMk id="3" creationId="{FCD37803-2C7F-F02D-790B-8A30B234C4AF}"/>
          </ac:spMkLst>
        </pc:spChg>
      </pc:sldChg>
      <pc:sldChg chg="modSp new del mod modNotesTx">
        <pc:chgData name="Emily Ward" userId="30d9e0cb-78d1-4996-9899-4f229ab7e5a5" providerId="ADAL" clId="{916C4B6E-5F1C-4AF0-97DE-2C59E52DCF80}" dt="2024-11-12T19:11:20.844" v="4450" actId="47"/>
        <pc:sldMkLst>
          <pc:docMk/>
          <pc:sldMk cId="1216573672" sldId="259"/>
        </pc:sldMkLst>
        <pc:spChg chg="mod">
          <ac:chgData name="Emily Ward" userId="30d9e0cb-78d1-4996-9899-4f229ab7e5a5" providerId="ADAL" clId="{916C4B6E-5F1C-4AF0-97DE-2C59E52DCF80}" dt="2024-11-12T19:04:52.876" v="3813" actId="113"/>
          <ac:spMkLst>
            <pc:docMk/>
            <pc:sldMk cId="1216573672" sldId="259"/>
            <ac:spMk id="2" creationId="{7922A47E-2337-96ED-B0F0-4E654BFB4AF2}"/>
          </ac:spMkLst>
        </pc:spChg>
      </pc:sldChg>
      <pc:sldChg chg="modSp new mod modNotesTx">
        <pc:chgData name="Emily Ward" userId="30d9e0cb-78d1-4996-9899-4f229ab7e5a5" providerId="ADAL" clId="{916C4B6E-5F1C-4AF0-97DE-2C59E52DCF80}" dt="2024-11-13T08:08:57.750" v="16722" actId="5793"/>
        <pc:sldMkLst>
          <pc:docMk/>
          <pc:sldMk cId="4233732543" sldId="260"/>
        </pc:sldMkLst>
        <pc:spChg chg="mod">
          <ac:chgData name="Emily Ward" userId="30d9e0cb-78d1-4996-9899-4f229ab7e5a5" providerId="ADAL" clId="{916C4B6E-5F1C-4AF0-97DE-2C59E52DCF80}" dt="2024-11-13T08:05:56.689" v="16408" actId="20577"/>
          <ac:spMkLst>
            <pc:docMk/>
            <pc:sldMk cId="4233732543" sldId="260"/>
            <ac:spMk id="2" creationId="{6F40D650-B62E-A3FA-5434-D27EF611DF93}"/>
          </ac:spMkLst>
        </pc:spChg>
        <pc:spChg chg="mod">
          <ac:chgData name="Emily Ward" userId="30d9e0cb-78d1-4996-9899-4f229ab7e5a5" providerId="ADAL" clId="{916C4B6E-5F1C-4AF0-97DE-2C59E52DCF80}" dt="2024-11-13T08:08:57.750" v="16722" actId="5793"/>
          <ac:spMkLst>
            <pc:docMk/>
            <pc:sldMk cId="4233732543" sldId="260"/>
            <ac:spMk id="3" creationId="{63EE95A7-8AF2-AFC5-7C46-C6E3FA45A199}"/>
          </ac:spMkLst>
        </pc:spChg>
      </pc:sldChg>
      <pc:sldChg chg="modSp new mod ord modNotesTx">
        <pc:chgData name="Emily Ward" userId="30d9e0cb-78d1-4996-9899-4f229ab7e5a5" providerId="ADAL" clId="{916C4B6E-5F1C-4AF0-97DE-2C59E52DCF80}" dt="2024-11-13T08:12:36.759" v="17245" actId="6549"/>
        <pc:sldMkLst>
          <pc:docMk/>
          <pc:sldMk cId="530418557" sldId="261"/>
        </pc:sldMkLst>
        <pc:spChg chg="mod">
          <ac:chgData name="Emily Ward" userId="30d9e0cb-78d1-4996-9899-4f229ab7e5a5" providerId="ADAL" clId="{916C4B6E-5F1C-4AF0-97DE-2C59E52DCF80}" dt="2024-11-12T20:33:44.594" v="9231" actId="20577"/>
          <ac:spMkLst>
            <pc:docMk/>
            <pc:sldMk cId="530418557" sldId="261"/>
            <ac:spMk id="2" creationId="{0950B1F4-1D04-AE9D-E455-923117495CBE}"/>
          </ac:spMkLst>
        </pc:spChg>
        <pc:spChg chg="mod">
          <ac:chgData name="Emily Ward" userId="30d9e0cb-78d1-4996-9899-4f229ab7e5a5" providerId="ADAL" clId="{916C4B6E-5F1C-4AF0-97DE-2C59E52DCF80}" dt="2024-11-13T07:48:06.777" v="14835" actId="20577"/>
          <ac:spMkLst>
            <pc:docMk/>
            <pc:sldMk cId="530418557" sldId="261"/>
            <ac:spMk id="3" creationId="{8840CC55-D637-36F6-4225-F148A7EC476C}"/>
          </ac:spMkLst>
        </pc:spChg>
      </pc:sldChg>
      <pc:sldChg chg="modSp new mod modNotesTx">
        <pc:chgData name="Emily Ward" userId="30d9e0cb-78d1-4996-9899-4f229ab7e5a5" providerId="ADAL" clId="{916C4B6E-5F1C-4AF0-97DE-2C59E52DCF80}" dt="2024-11-12T20:34:31.493" v="9456" actId="790"/>
        <pc:sldMkLst>
          <pc:docMk/>
          <pc:sldMk cId="3121707531" sldId="262"/>
        </pc:sldMkLst>
        <pc:spChg chg="mod">
          <ac:chgData name="Emily Ward" userId="30d9e0cb-78d1-4996-9899-4f229ab7e5a5" providerId="ADAL" clId="{916C4B6E-5F1C-4AF0-97DE-2C59E52DCF80}" dt="2024-11-12T20:20:04.208" v="7985" actId="113"/>
          <ac:spMkLst>
            <pc:docMk/>
            <pc:sldMk cId="3121707531" sldId="262"/>
            <ac:spMk id="2" creationId="{120326E7-DD96-8560-5343-84BEA1407061}"/>
          </ac:spMkLst>
        </pc:spChg>
        <pc:spChg chg="mod">
          <ac:chgData name="Emily Ward" userId="30d9e0cb-78d1-4996-9899-4f229ab7e5a5" providerId="ADAL" clId="{916C4B6E-5F1C-4AF0-97DE-2C59E52DCF80}" dt="2024-11-12T20:34:31.493" v="9456" actId="790"/>
          <ac:spMkLst>
            <pc:docMk/>
            <pc:sldMk cId="3121707531" sldId="262"/>
            <ac:spMk id="3" creationId="{6915DB06-B13D-B3FF-DDCD-2E9C484EDF79}"/>
          </ac:spMkLst>
        </pc:spChg>
      </pc:sldChg>
      <pc:sldChg chg="modSp new del mod">
        <pc:chgData name="Emily Ward" userId="30d9e0cb-78d1-4996-9899-4f229ab7e5a5" providerId="ADAL" clId="{916C4B6E-5F1C-4AF0-97DE-2C59E52DCF80}" dt="2024-11-12T19:33:48.593" v="7566" actId="47"/>
        <pc:sldMkLst>
          <pc:docMk/>
          <pc:sldMk cId="4060152655" sldId="263"/>
        </pc:sldMkLst>
        <pc:spChg chg="mod">
          <ac:chgData name="Emily Ward" userId="30d9e0cb-78d1-4996-9899-4f229ab7e5a5" providerId="ADAL" clId="{916C4B6E-5F1C-4AF0-97DE-2C59E52DCF80}" dt="2024-11-12T11:32:47.335" v="260" actId="20577"/>
          <ac:spMkLst>
            <pc:docMk/>
            <pc:sldMk cId="4060152655" sldId="263"/>
            <ac:spMk id="2" creationId="{6F205AFB-3AD6-A857-6469-5B5CA3BB94A9}"/>
          </ac:spMkLst>
        </pc:spChg>
      </pc:sldChg>
      <pc:sldChg chg="modSp new del mod">
        <pc:chgData name="Emily Ward" userId="30d9e0cb-78d1-4996-9899-4f229ab7e5a5" providerId="ADAL" clId="{916C4B6E-5F1C-4AF0-97DE-2C59E52DCF80}" dt="2024-11-12T20:45:05.088" v="11397" actId="47"/>
        <pc:sldMkLst>
          <pc:docMk/>
          <pc:sldMk cId="3482175147" sldId="264"/>
        </pc:sldMkLst>
        <pc:spChg chg="mod">
          <ac:chgData name="Emily Ward" userId="30d9e0cb-78d1-4996-9899-4f229ab7e5a5" providerId="ADAL" clId="{916C4B6E-5F1C-4AF0-97DE-2C59E52DCF80}" dt="2024-11-12T19:32:28.681" v="7394" actId="113"/>
          <ac:spMkLst>
            <pc:docMk/>
            <pc:sldMk cId="3482175147" sldId="264"/>
            <ac:spMk id="2" creationId="{8663967A-78D1-F098-F80F-9C2EF1533A47}"/>
          </ac:spMkLst>
        </pc:spChg>
      </pc:sldChg>
      <pc:sldChg chg="add modNotesTx">
        <pc:chgData name="Emily Ward" userId="30d9e0cb-78d1-4996-9899-4f229ab7e5a5" providerId="ADAL" clId="{916C4B6E-5F1C-4AF0-97DE-2C59E52DCF80}" dt="2024-11-13T08:13:13.132" v="17309" actId="113"/>
        <pc:sldMkLst>
          <pc:docMk/>
          <pc:sldMk cId="201476959" sldId="265"/>
        </pc:sldMkLst>
      </pc:sldChg>
      <pc:sldChg chg="add del">
        <pc:chgData name="Emily Ward" userId="30d9e0cb-78d1-4996-9899-4f229ab7e5a5" providerId="ADAL" clId="{916C4B6E-5F1C-4AF0-97DE-2C59E52DCF80}" dt="2024-11-12T20:45:00.829" v="11396" actId="47"/>
        <pc:sldMkLst>
          <pc:docMk/>
          <pc:sldMk cId="184213625" sldId="266"/>
        </pc:sldMkLst>
      </pc:sldChg>
      <pc:sldChg chg="modSp add mod modNotesTx">
        <pc:chgData name="Emily Ward" userId="30d9e0cb-78d1-4996-9899-4f229ab7e5a5" providerId="ADAL" clId="{916C4B6E-5F1C-4AF0-97DE-2C59E52DCF80}" dt="2024-11-13T08:13:20.061" v="17310" actId="113"/>
        <pc:sldMkLst>
          <pc:docMk/>
          <pc:sldMk cId="1228883422" sldId="267"/>
        </pc:sldMkLst>
        <pc:spChg chg="mod">
          <ac:chgData name="Emily Ward" userId="30d9e0cb-78d1-4996-9899-4f229ab7e5a5" providerId="ADAL" clId="{916C4B6E-5F1C-4AF0-97DE-2C59E52DCF80}" dt="2024-11-12T20:37:14.532" v="9696" actId="20577"/>
          <ac:spMkLst>
            <pc:docMk/>
            <pc:sldMk cId="1228883422" sldId="267"/>
            <ac:spMk id="6" creationId="{4B02BBD6-6ADC-060F-F1AC-A56A49D15A9D}"/>
          </ac:spMkLst>
        </pc:spChg>
        <pc:spChg chg="mod">
          <ac:chgData name="Emily Ward" userId="30d9e0cb-78d1-4996-9899-4f229ab7e5a5" providerId="ADAL" clId="{916C4B6E-5F1C-4AF0-97DE-2C59E52DCF80}" dt="2024-11-12T20:37:09.186" v="9695" actId="20577"/>
          <ac:spMkLst>
            <pc:docMk/>
            <pc:sldMk cId="1228883422" sldId="267"/>
            <ac:spMk id="7" creationId="{03C731D9-45A9-C676-4E25-B0C8E03A76FD}"/>
          </ac:spMkLst>
        </pc:spChg>
        <pc:spChg chg="mod">
          <ac:chgData name="Emily Ward" userId="30d9e0cb-78d1-4996-9899-4f229ab7e5a5" providerId="ADAL" clId="{916C4B6E-5F1C-4AF0-97DE-2C59E52DCF80}" dt="2024-11-12T20:37:25.877" v="9761" actId="20577"/>
          <ac:spMkLst>
            <pc:docMk/>
            <pc:sldMk cId="1228883422" sldId="267"/>
            <ac:spMk id="8" creationId="{FE4EFE20-E8E6-BFED-20A6-DAFBF89D2DCE}"/>
          </ac:spMkLst>
        </pc:spChg>
        <pc:spChg chg="mod">
          <ac:chgData name="Emily Ward" userId="30d9e0cb-78d1-4996-9899-4f229ab7e5a5" providerId="ADAL" clId="{916C4B6E-5F1C-4AF0-97DE-2C59E52DCF80}" dt="2024-11-12T20:38:53.809" v="10256" actId="20577"/>
          <ac:spMkLst>
            <pc:docMk/>
            <pc:sldMk cId="1228883422" sldId="267"/>
            <ac:spMk id="9" creationId="{E2C4DAE9-7F53-50C0-8A07-FE230C3F89B3}"/>
          </ac:spMkLst>
        </pc:spChg>
      </pc:sldChg>
      <pc:sldChg chg="add ord modNotesTx">
        <pc:chgData name="Emily Ward" userId="30d9e0cb-78d1-4996-9899-4f229ab7e5a5" providerId="ADAL" clId="{916C4B6E-5F1C-4AF0-97DE-2C59E52DCF80}" dt="2024-11-13T08:12:58.909" v="17306" actId="20577"/>
        <pc:sldMkLst>
          <pc:docMk/>
          <pc:sldMk cId="4053911571" sldId="268"/>
        </pc:sldMkLst>
      </pc:sldChg>
      <pc:sldChg chg="add del">
        <pc:chgData name="Emily Ward" userId="30d9e0cb-78d1-4996-9899-4f229ab7e5a5" providerId="ADAL" clId="{916C4B6E-5F1C-4AF0-97DE-2C59E52DCF80}" dt="2024-11-12T19:33:41.704" v="7563" actId="47"/>
        <pc:sldMkLst>
          <pc:docMk/>
          <pc:sldMk cId="220120678" sldId="269"/>
        </pc:sldMkLst>
      </pc:sldChg>
      <pc:sldChg chg="addSp delSp modSp new mod modNotesTx">
        <pc:chgData name="Emily Ward" userId="30d9e0cb-78d1-4996-9899-4f229ab7e5a5" providerId="ADAL" clId="{916C4B6E-5F1C-4AF0-97DE-2C59E52DCF80}" dt="2024-11-13T08:13:37.978" v="17341" actId="113"/>
        <pc:sldMkLst>
          <pc:docMk/>
          <pc:sldMk cId="3963827432" sldId="269"/>
        </pc:sldMkLst>
        <pc:spChg chg="mod">
          <ac:chgData name="Emily Ward" userId="30d9e0cb-78d1-4996-9899-4f229ab7e5a5" providerId="ADAL" clId="{916C4B6E-5F1C-4AF0-97DE-2C59E52DCF80}" dt="2024-11-13T07:35:07.661" v="14643" actId="113"/>
          <ac:spMkLst>
            <pc:docMk/>
            <pc:sldMk cId="3963827432" sldId="269"/>
            <ac:spMk id="2" creationId="{946A8660-CD40-85E6-E4AB-E1635AF867D0}"/>
          </ac:spMkLst>
        </pc:spChg>
        <pc:spChg chg="del">
          <ac:chgData name="Emily Ward" userId="30d9e0cb-78d1-4996-9899-4f229ab7e5a5" providerId="ADAL" clId="{916C4B6E-5F1C-4AF0-97DE-2C59E52DCF80}" dt="2024-11-13T07:35:11.201" v="14644" actId="478"/>
          <ac:spMkLst>
            <pc:docMk/>
            <pc:sldMk cId="3963827432" sldId="269"/>
            <ac:spMk id="3" creationId="{24FABAAF-21AD-C7FA-7A67-236D4235DE04}"/>
          </ac:spMkLst>
        </pc:spChg>
        <pc:spChg chg="add mod">
          <ac:chgData name="Emily Ward" userId="30d9e0cb-78d1-4996-9899-4f229ab7e5a5" providerId="ADAL" clId="{916C4B6E-5F1C-4AF0-97DE-2C59E52DCF80}" dt="2024-11-13T07:36:32.192" v="14692" actId="113"/>
          <ac:spMkLst>
            <pc:docMk/>
            <pc:sldMk cId="3963827432" sldId="269"/>
            <ac:spMk id="8" creationId="{BD27E0A3-5D62-2D36-B9BA-4286A3E7ADFB}"/>
          </ac:spMkLst>
        </pc:spChg>
        <pc:spChg chg="add mod">
          <ac:chgData name="Emily Ward" userId="30d9e0cb-78d1-4996-9899-4f229ab7e5a5" providerId="ADAL" clId="{916C4B6E-5F1C-4AF0-97DE-2C59E52DCF80}" dt="2024-11-13T07:36:27.660" v="14691" actId="113"/>
          <ac:spMkLst>
            <pc:docMk/>
            <pc:sldMk cId="3963827432" sldId="269"/>
            <ac:spMk id="9" creationId="{B4B39A18-C948-9214-EA29-4F726443AAF2}"/>
          </ac:spMkLst>
        </pc:spChg>
        <pc:spChg chg="add del mod">
          <ac:chgData name="Emily Ward" userId="30d9e0cb-78d1-4996-9899-4f229ab7e5a5" providerId="ADAL" clId="{916C4B6E-5F1C-4AF0-97DE-2C59E52DCF80}" dt="2024-11-13T07:48:37.992" v="14937" actId="478"/>
          <ac:spMkLst>
            <pc:docMk/>
            <pc:sldMk cId="3963827432" sldId="269"/>
            <ac:spMk id="10" creationId="{0FA65D9D-2447-A1D7-70A7-0C7ECD1709DB}"/>
          </ac:spMkLst>
        </pc:spChg>
        <pc:spChg chg="add mod">
          <ac:chgData name="Emily Ward" userId="30d9e0cb-78d1-4996-9899-4f229ab7e5a5" providerId="ADAL" clId="{916C4B6E-5F1C-4AF0-97DE-2C59E52DCF80}" dt="2024-11-13T07:57:59.643" v="15565" actId="1076"/>
          <ac:spMkLst>
            <pc:docMk/>
            <pc:sldMk cId="3963827432" sldId="269"/>
            <ac:spMk id="11" creationId="{6B23FCB4-C4DF-1222-4F79-3C13E63AF000}"/>
          </ac:spMkLst>
        </pc:spChg>
        <pc:spChg chg="add mod">
          <ac:chgData name="Emily Ward" userId="30d9e0cb-78d1-4996-9899-4f229ab7e5a5" providerId="ADAL" clId="{916C4B6E-5F1C-4AF0-97DE-2C59E52DCF80}" dt="2024-11-13T07:58:01.974" v="15566" actId="1076"/>
          <ac:spMkLst>
            <pc:docMk/>
            <pc:sldMk cId="3963827432" sldId="269"/>
            <ac:spMk id="12" creationId="{EF0B5FA0-D282-1EAE-0998-052D69D3E168}"/>
          </ac:spMkLst>
        </pc:spChg>
        <pc:spChg chg="add mod">
          <ac:chgData name="Emily Ward" userId="30d9e0cb-78d1-4996-9899-4f229ab7e5a5" providerId="ADAL" clId="{916C4B6E-5F1C-4AF0-97DE-2C59E52DCF80}" dt="2024-11-13T07:58:05.872" v="15568" actId="1076"/>
          <ac:spMkLst>
            <pc:docMk/>
            <pc:sldMk cId="3963827432" sldId="269"/>
            <ac:spMk id="13" creationId="{1B1D3999-3081-677C-CDF9-B3BBC4B0F089}"/>
          </ac:spMkLst>
        </pc:spChg>
        <pc:spChg chg="add mod">
          <ac:chgData name="Emily Ward" userId="30d9e0cb-78d1-4996-9899-4f229ab7e5a5" providerId="ADAL" clId="{916C4B6E-5F1C-4AF0-97DE-2C59E52DCF80}" dt="2024-11-13T07:59:16.952" v="15581" actId="1076"/>
          <ac:spMkLst>
            <pc:docMk/>
            <pc:sldMk cId="3963827432" sldId="269"/>
            <ac:spMk id="14" creationId="{1661D705-777E-435B-587E-755C764D3310}"/>
          </ac:spMkLst>
        </pc:spChg>
        <pc:spChg chg="add mod">
          <ac:chgData name="Emily Ward" userId="30d9e0cb-78d1-4996-9899-4f229ab7e5a5" providerId="ADAL" clId="{916C4B6E-5F1C-4AF0-97DE-2C59E52DCF80}" dt="2024-11-13T07:58:36.971" v="15574" actId="1076"/>
          <ac:spMkLst>
            <pc:docMk/>
            <pc:sldMk cId="3963827432" sldId="269"/>
            <ac:spMk id="15" creationId="{C7C92E8A-D2C5-26BB-CD3C-A216568555F1}"/>
          </ac:spMkLst>
        </pc:spChg>
        <pc:spChg chg="add mod">
          <ac:chgData name="Emily Ward" userId="30d9e0cb-78d1-4996-9899-4f229ab7e5a5" providerId="ADAL" clId="{916C4B6E-5F1C-4AF0-97DE-2C59E52DCF80}" dt="2024-11-13T07:58:59.943" v="15579" actId="1076"/>
          <ac:spMkLst>
            <pc:docMk/>
            <pc:sldMk cId="3963827432" sldId="269"/>
            <ac:spMk id="16" creationId="{2F6535F3-66B7-13C6-35AB-7E145C3B7F84}"/>
          </ac:spMkLst>
        </pc:spChg>
        <pc:spChg chg="add mod">
          <ac:chgData name="Emily Ward" userId="30d9e0cb-78d1-4996-9899-4f229ab7e5a5" providerId="ADAL" clId="{916C4B6E-5F1C-4AF0-97DE-2C59E52DCF80}" dt="2024-11-13T07:59:10.859" v="15580" actId="1076"/>
          <ac:spMkLst>
            <pc:docMk/>
            <pc:sldMk cId="3963827432" sldId="269"/>
            <ac:spMk id="17" creationId="{BB92B46F-B7D0-55C2-31F3-24B950287173}"/>
          </ac:spMkLst>
        </pc:spChg>
        <pc:spChg chg="add mod">
          <ac:chgData name="Emily Ward" userId="30d9e0cb-78d1-4996-9899-4f229ab7e5a5" providerId="ADAL" clId="{916C4B6E-5F1C-4AF0-97DE-2C59E52DCF80}" dt="2024-11-13T07:58:31.384" v="15573" actId="1076"/>
          <ac:spMkLst>
            <pc:docMk/>
            <pc:sldMk cId="3963827432" sldId="269"/>
            <ac:spMk id="18" creationId="{195CAABE-E1C0-E8D6-FDCD-550A9B6F4112}"/>
          </ac:spMkLst>
        </pc:spChg>
        <pc:cxnChg chg="add mod">
          <ac:chgData name="Emily Ward" userId="30d9e0cb-78d1-4996-9899-4f229ab7e5a5" providerId="ADAL" clId="{916C4B6E-5F1C-4AF0-97DE-2C59E52DCF80}" dt="2024-11-13T07:35:39.238" v="14648" actId="14100"/>
          <ac:cxnSpMkLst>
            <pc:docMk/>
            <pc:sldMk cId="3963827432" sldId="269"/>
            <ac:cxnSpMk id="5" creationId="{8346D98B-A76C-B890-5D3B-4969ADDEA86D}"/>
          </ac:cxnSpMkLst>
        </pc:cxnChg>
      </pc:sldChg>
    </pc:docChg>
  </pc:docChgLst>
  <pc:docChgLst>
    <pc:chgData name="Emily Ward" userId="30d9e0cb-78d1-4996-9899-4f229ab7e5a5" providerId="ADAL" clId="{D4D9A8AD-A1F1-4C92-9580-4F2955BEA9C8}"/>
    <pc:docChg chg="undo custSel addSld modSld">
      <pc:chgData name="Emily Ward" userId="30d9e0cb-78d1-4996-9899-4f229ab7e5a5" providerId="ADAL" clId="{D4D9A8AD-A1F1-4C92-9580-4F2955BEA9C8}" dt="2024-11-19T08:29:03.946" v="1800" actId="26606"/>
      <pc:docMkLst>
        <pc:docMk/>
      </pc:docMkLst>
      <pc:sldChg chg="addSp delSp modSp mod setBg">
        <pc:chgData name="Emily Ward" userId="30d9e0cb-78d1-4996-9899-4f229ab7e5a5" providerId="ADAL" clId="{D4D9A8AD-A1F1-4C92-9580-4F2955BEA9C8}" dt="2024-11-19T08:28:08.079" v="1783" actId="26606"/>
        <pc:sldMkLst>
          <pc:docMk/>
          <pc:sldMk cId="3621121983" sldId="257"/>
        </pc:sldMkLst>
        <pc:spChg chg="mod">
          <ac:chgData name="Emily Ward" userId="30d9e0cb-78d1-4996-9899-4f229ab7e5a5" providerId="ADAL" clId="{D4D9A8AD-A1F1-4C92-9580-4F2955BEA9C8}" dt="2024-11-19T08:28:08.079" v="1783" actId="26606"/>
          <ac:spMkLst>
            <pc:docMk/>
            <pc:sldMk cId="3621121983" sldId="257"/>
            <ac:spMk id="2" creationId="{8D69C524-FAEC-F875-415F-17812F31FDF8}"/>
          </ac:spMkLst>
        </pc:spChg>
        <pc:spChg chg="del">
          <ac:chgData name="Emily Ward" userId="30d9e0cb-78d1-4996-9899-4f229ab7e5a5" providerId="ADAL" clId="{D4D9A8AD-A1F1-4C92-9580-4F2955BEA9C8}" dt="2024-11-19T08:28:08.079" v="1783" actId="26606"/>
          <ac:spMkLst>
            <pc:docMk/>
            <pc:sldMk cId="3621121983" sldId="257"/>
            <ac:spMk id="3" creationId="{9DC91F28-E34C-C586-019C-BFDDDF949763}"/>
          </ac:spMkLst>
        </pc:spChg>
        <pc:spChg chg="add">
          <ac:chgData name="Emily Ward" userId="30d9e0cb-78d1-4996-9899-4f229ab7e5a5" providerId="ADAL" clId="{D4D9A8AD-A1F1-4C92-9580-4F2955BEA9C8}" dt="2024-11-19T08:28:08.079" v="1783" actId="26606"/>
          <ac:spMkLst>
            <pc:docMk/>
            <pc:sldMk cId="3621121983" sldId="257"/>
            <ac:spMk id="9" creationId="{BACC6370-2D7E-4714-9D71-7542949D7D5D}"/>
          </ac:spMkLst>
        </pc:spChg>
        <pc:spChg chg="add">
          <ac:chgData name="Emily Ward" userId="30d9e0cb-78d1-4996-9899-4f229ab7e5a5" providerId="ADAL" clId="{D4D9A8AD-A1F1-4C92-9580-4F2955BEA9C8}" dt="2024-11-19T08:28:08.079" v="1783" actId="26606"/>
          <ac:spMkLst>
            <pc:docMk/>
            <pc:sldMk cId="3621121983" sldId="257"/>
            <ac:spMk id="11" creationId="{F68B3F68-107C-434F-AA38-110D5EA91B85}"/>
          </ac:spMkLst>
        </pc:spChg>
        <pc:spChg chg="add">
          <ac:chgData name="Emily Ward" userId="30d9e0cb-78d1-4996-9899-4f229ab7e5a5" providerId="ADAL" clId="{D4D9A8AD-A1F1-4C92-9580-4F2955BEA9C8}" dt="2024-11-19T08:28:08.079" v="1783" actId="26606"/>
          <ac:spMkLst>
            <pc:docMk/>
            <pc:sldMk cId="3621121983" sldId="257"/>
            <ac:spMk id="13" creationId="{AAD0DBB9-1A4B-4391-81D4-CB19F9AB918A}"/>
          </ac:spMkLst>
        </pc:spChg>
        <pc:spChg chg="add">
          <ac:chgData name="Emily Ward" userId="30d9e0cb-78d1-4996-9899-4f229ab7e5a5" providerId="ADAL" clId="{D4D9A8AD-A1F1-4C92-9580-4F2955BEA9C8}" dt="2024-11-19T08:28:08.079" v="1783" actId="26606"/>
          <ac:spMkLst>
            <pc:docMk/>
            <pc:sldMk cId="3621121983" sldId="257"/>
            <ac:spMk id="15" creationId="{063BBA22-50EA-4C4D-BE05-F1CE4E63AA56}"/>
          </ac:spMkLst>
        </pc:spChg>
        <pc:graphicFrameChg chg="add">
          <ac:chgData name="Emily Ward" userId="30d9e0cb-78d1-4996-9899-4f229ab7e5a5" providerId="ADAL" clId="{D4D9A8AD-A1F1-4C92-9580-4F2955BEA9C8}" dt="2024-11-19T08:28:08.079" v="1783" actId="26606"/>
          <ac:graphicFrameMkLst>
            <pc:docMk/>
            <pc:sldMk cId="3621121983" sldId="257"/>
            <ac:graphicFrameMk id="5" creationId="{B1784C61-DD58-B59B-0009-D9A27EFBDCBE}"/>
          </ac:graphicFrameMkLst>
        </pc:graphicFrameChg>
      </pc:sldChg>
      <pc:sldChg chg="addSp delSp modSp mod setBg">
        <pc:chgData name="Emily Ward" userId="30d9e0cb-78d1-4996-9899-4f229ab7e5a5" providerId="ADAL" clId="{D4D9A8AD-A1F1-4C92-9580-4F2955BEA9C8}" dt="2024-11-19T08:28:16.722" v="1788" actId="26606"/>
        <pc:sldMkLst>
          <pc:docMk/>
          <pc:sldMk cId="1797465279" sldId="258"/>
        </pc:sldMkLst>
        <pc:spChg chg="mod">
          <ac:chgData name="Emily Ward" userId="30d9e0cb-78d1-4996-9899-4f229ab7e5a5" providerId="ADAL" clId="{D4D9A8AD-A1F1-4C92-9580-4F2955BEA9C8}" dt="2024-11-19T08:28:16.722" v="1788" actId="26606"/>
          <ac:spMkLst>
            <pc:docMk/>
            <pc:sldMk cId="1797465279" sldId="258"/>
            <ac:spMk id="2" creationId="{35993886-D3C6-485F-9DF3-5273F9AEF3E6}"/>
          </ac:spMkLst>
        </pc:spChg>
        <pc:spChg chg="add del">
          <ac:chgData name="Emily Ward" userId="30d9e0cb-78d1-4996-9899-4f229ab7e5a5" providerId="ADAL" clId="{D4D9A8AD-A1F1-4C92-9580-4F2955BEA9C8}" dt="2024-11-19T08:28:16.722" v="1788" actId="26606"/>
          <ac:spMkLst>
            <pc:docMk/>
            <pc:sldMk cId="1797465279" sldId="258"/>
            <ac:spMk id="3" creationId="{FCD37803-2C7F-F02D-790B-8A30B234C4AF}"/>
          </ac:spMkLst>
        </pc:spChg>
        <pc:spChg chg="add del">
          <ac:chgData name="Emily Ward" userId="30d9e0cb-78d1-4996-9899-4f229ab7e5a5" providerId="ADAL" clId="{D4D9A8AD-A1F1-4C92-9580-4F2955BEA9C8}" dt="2024-11-19T08:28:15.411" v="1785" actId="26606"/>
          <ac:spMkLst>
            <pc:docMk/>
            <pc:sldMk cId="1797465279" sldId="258"/>
            <ac:spMk id="9" creationId="{BACC6370-2D7E-4714-9D71-7542949D7D5D}"/>
          </ac:spMkLst>
        </pc:spChg>
        <pc:spChg chg="add del">
          <ac:chgData name="Emily Ward" userId="30d9e0cb-78d1-4996-9899-4f229ab7e5a5" providerId="ADAL" clId="{D4D9A8AD-A1F1-4C92-9580-4F2955BEA9C8}" dt="2024-11-19T08:28:15.411" v="1785" actId="26606"/>
          <ac:spMkLst>
            <pc:docMk/>
            <pc:sldMk cId="1797465279" sldId="258"/>
            <ac:spMk id="11" creationId="{F68B3F68-107C-434F-AA38-110D5EA91B85}"/>
          </ac:spMkLst>
        </pc:spChg>
        <pc:spChg chg="add del">
          <ac:chgData name="Emily Ward" userId="30d9e0cb-78d1-4996-9899-4f229ab7e5a5" providerId="ADAL" clId="{D4D9A8AD-A1F1-4C92-9580-4F2955BEA9C8}" dt="2024-11-19T08:28:15.411" v="1785" actId="26606"/>
          <ac:spMkLst>
            <pc:docMk/>
            <pc:sldMk cId="1797465279" sldId="258"/>
            <ac:spMk id="13" creationId="{AAD0DBB9-1A4B-4391-81D4-CB19F9AB918A}"/>
          </ac:spMkLst>
        </pc:spChg>
        <pc:spChg chg="add del">
          <ac:chgData name="Emily Ward" userId="30d9e0cb-78d1-4996-9899-4f229ab7e5a5" providerId="ADAL" clId="{D4D9A8AD-A1F1-4C92-9580-4F2955BEA9C8}" dt="2024-11-19T08:28:15.411" v="1785" actId="26606"/>
          <ac:spMkLst>
            <pc:docMk/>
            <pc:sldMk cId="1797465279" sldId="258"/>
            <ac:spMk id="15" creationId="{063BBA22-50EA-4C4D-BE05-F1CE4E63AA56}"/>
          </ac:spMkLst>
        </pc:spChg>
        <pc:spChg chg="add del">
          <ac:chgData name="Emily Ward" userId="30d9e0cb-78d1-4996-9899-4f229ab7e5a5" providerId="ADAL" clId="{D4D9A8AD-A1F1-4C92-9580-4F2955BEA9C8}" dt="2024-11-19T08:28:16.706" v="1787" actId="26606"/>
          <ac:spMkLst>
            <pc:docMk/>
            <pc:sldMk cId="1797465279" sldId="258"/>
            <ac:spMk id="17" creationId="{2E442304-DDBD-4F7B-8017-36BCC863FB40}"/>
          </ac:spMkLst>
        </pc:spChg>
        <pc:spChg chg="add del">
          <ac:chgData name="Emily Ward" userId="30d9e0cb-78d1-4996-9899-4f229ab7e5a5" providerId="ADAL" clId="{D4D9A8AD-A1F1-4C92-9580-4F2955BEA9C8}" dt="2024-11-19T08:28:16.706" v="1787" actId="26606"/>
          <ac:spMkLst>
            <pc:docMk/>
            <pc:sldMk cId="1797465279" sldId="258"/>
            <ac:spMk id="18" creationId="{5E107275-3853-46FD-A241-DE4355A42675}"/>
          </ac:spMkLst>
        </pc:spChg>
        <pc:spChg chg="add">
          <ac:chgData name="Emily Ward" userId="30d9e0cb-78d1-4996-9899-4f229ab7e5a5" providerId="ADAL" clId="{D4D9A8AD-A1F1-4C92-9580-4F2955BEA9C8}" dt="2024-11-19T08:28:16.722" v="1788" actId="26606"/>
          <ac:spMkLst>
            <pc:docMk/>
            <pc:sldMk cId="1797465279" sldId="258"/>
            <ac:spMk id="21" creationId="{BACC6370-2D7E-4714-9D71-7542949D7D5D}"/>
          </ac:spMkLst>
        </pc:spChg>
        <pc:spChg chg="add">
          <ac:chgData name="Emily Ward" userId="30d9e0cb-78d1-4996-9899-4f229ab7e5a5" providerId="ADAL" clId="{D4D9A8AD-A1F1-4C92-9580-4F2955BEA9C8}" dt="2024-11-19T08:28:16.722" v="1788" actId="26606"/>
          <ac:spMkLst>
            <pc:docMk/>
            <pc:sldMk cId="1797465279" sldId="258"/>
            <ac:spMk id="22" creationId="{F68B3F68-107C-434F-AA38-110D5EA91B85}"/>
          </ac:spMkLst>
        </pc:spChg>
        <pc:spChg chg="add">
          <ac:chgData name="Emily Ward" userId="30d9e0cb-78d1-4996-9899-4f229ab7e5a5" providerId="ADAL" clId="{D4D9A8AD-A1F1-4C92-9580-4F2955BEA9C8}" dt="2024-11-19T08:28:16.722" v="1788" actId="26606"/>
          <ac:spMkLst>
            <pc:docMk/>
            <pc:sldMk cId="1797465279" sldId="258"/>
            <ac:spMk id="23" creationId="{AAD0DBB9-1A4B-4391-81D4-CB19F9AB918A}"/>
          </ac:spMkLst>
        </pc:spChg>
        <pc:spChg chg="add">
          <ac:chgData name="Emily Ward" userId="30d9e0cb-78d1-4996-9899-4f229ab7e5a5" providerId="ADAL" clId="{D4D9A8AD-A1F1-4C92-9580-4F2955BEA9C8}" dt="2024-11-19T08:28:16.722" v="1788" actId="26606"/>
          <ac:spMkLst>
            <pc:docMk/>
            <pc:sldMk cId="1797465279" sldId="258"/>
            <ac:spMk id="24" creationId="{063BBA22-50EA-4C4D-BE05-F1CE4E63AA56}"/>
          </ac:spMkLst>
        </pc:spChg>
        <pc:graphicFrameChg chg="add del">
          <ac:chgData name="Emily Ward" userId="30d9e0cb-78d1-4996-9899-4f229ab7e5a5" providerId="ADAL" clId="{D4D9A8AD-A1F1-4C92-9580-4F2955BEA9C8}" dt="2024-11-19T08:28:15.411" v="1785" actId="26606"/>
          <ac:graphicFrameMkLst>
            <pc:docMk/>
            <pc:sldMk cId="1797465279" sldId="258"/>
            <ac:graphicFrameMk id="5" creationId="{1D2F2688-9EEF-C2ED-8E8C-E1FB02C6ED05}"/>
          </ac:graphicFrameMkLst>
        </pc:graphicFrameChg>
        <pc:graphicFrameChg chg="add del">
          <ac:chgData name="Emily Ward" userId="30d9e0cb-78d1-4996-9899-4f229ab7e5a5" providerId="ADAL" clId="{D4D9A8AD-A1F1-4C92-9580-4F2955BEA9C8}" dt="2024-11-19T08:28:16.706" v="1787" actId="26606"/>
          <ac:graphicFrameMkLst>
            <pc:docMk/>
            <pc:sldMk cId="1797465279" sldId="258"/>
            <ac:graphicFrameMk id="19" creationId="{0681ACAA-71AA-06A9-5A6E-CC9FA84A6EE1}"/>
          </ac:graphicFrameMkLst>
        </pc:graphicFrameChg>
        <pc:graphicFrameChg chg="add">
          <ac:chgData name="Emily Ward" userId="30d9e0cb-78d1-4996-9899-4f229ab7e5a5" providerId="ADAL" clId="{D4D9A8AD-A1F1-4C92-9580-4F2955BEA9C8}" dt="2024-11-19T08:28:16.722" v="1788" actId="26606"/>
          <ac:graphicFrameMkLst>
            <pc:docMk/>
            <pc:sldMk cId="1797465279" sldId="258"/>
            <ac:graphicFrameMk id="25" creationId="{1D2F2688-9EEF-C2ED-8E8C-E1FB02C6ED05}"/>
          </ac:graphicFrameMkLst>
        </pc:graphicFrameChg>
      </pc:sldChg>
      <pc:sldChg chg="addSp delSp modSp mod setBg">
        <pc:chgData name="Emily Ward" userId="30d9e0cb-78d1-4996-9899-4f229ab7e5a5" providerId="ADAL" clId="{D4D9A8AD-A1F1-4C92-9580-4F2955BEA9C8}" dt="2024-11-19T08:28:30.414" v="1797" actId="26606"/>
        <pc:sldMkLst>
          <pc:docMk/>
          <pc:sldMk cId="4233732543" sldId="260"/>
        </pc:sldMkLst>
        <pc:spChg chg="mod">
          <ac:chgData name="Emily Ward" userId="30d9e0cb-78d1-4996-9899-4f229ab7e5a5" providerId="ADAL" clId="{D4D9A8AD-A1F1-4C92-9580-4F2955BEA9C8}" dt="2024-11-19T08:28:30.414" v="1797" actId="26606"/>
          <ac:spMkLst>
            <pc:docMk/>
            <pc:sldMk cId="4233732543" sldId="260"/>
            <ac:spMk id="2" creationId="{6F40D650-B62E-A3FA-5434-D27EF611DF93}"/>
          </ac:spMkLst>
        </pc:spChg>
        <pc:spChg chg="add del">
          <ac:chgData name="Emily Ward" userId="30d9e0cb-78d1-4996-9899-4f229ab7e5a5" providerId="ADAL" clId="{D4D9A8AD-A1F1-4C92-9580-4F2955BEA9C8}" dt="2024-11-19T08:28:30.414" v="1797" actId="26606"/>
          <ac:spMkLst>
            <pc:docMk/>
            <pc:sldMk cId="4233732543" sldId="260"/>
            <ac:spMk id="3" creationId="{63EE95A7-8AF2-AFC5-7C46-C6E3FA45A199}"/>
          </ac:spMkLst>
        </pc:spChg>
        <pc:spChg chg="add del">
          <ac:chgData name="Emily Ward" userId="30d9e0cb-78d1-4996-9899-4f229ab7e5a5" providerId="ADAL" clId="{D4D9A8AD-A1F1-4C92-9580-4F2955BEA9C8}" dt="2024-11-19T08:28:28.508" v="1790" actId="26606"/>
          <ac:spMkLst>
            <pc:docMk/>
            <pc:sldMk cId="4233732543" sldId="260"/>
            <ac:spMk id="9" creationId="{BACC6370-2D7E-4714-9D71-7542949D7D5D}"/>
          </ac:spMkLst>
        </pc:spChg>
        <pc:spChg chg="add del">
          <ac:chgData name="Emily Ward" userId="30d9e0cb-78d1-4996-9899-4f229ab7e5a5" providerId="ADAL" clId="{D4D9A8AD-A1F1-4C92-9580-4F2955BEA9C8}" dt="2024-11-19T08:28:28.508" v="1790" actId="26606"/>
          <ac:spMkLst>
            <pc:docMk/>
            <pc:sldMk cId="4233732543" sldId="260"/>
            <ac:spMk id="11" creationId="{F68B3F68-107C-434F-AA38-110D5EA91B85}"/>
          </ac:spMkLst>
        </pc:spChg>
        <pc:spChg chg="add del">
          <ac:chgData name="Emily Ward" userId="30d9e0cb-78d1-4996-9899-4f229ab7e5a5" providerId="ADAL" clId="{D4D9A8AD-A1F1-4C92-9580-4F2955BEA9C8}" dt="2024-11-19T08:28:28.508" v="1790" actId="26606"/>
          <ac:spMkLst>
            <pc:docMk/>
            <pc:sldMk cId="4233732543" sldId="260"/>
            <ac:spMk id="13" creationId="{AAD0DBB9-1A4B-4391-81D4-CB19F9AB918A}"/>
          </ac:spMkLst>
        </pc:spChg>
        <pc:spChg chg="add del">
          <ac:chgData name="Emily Ward" userId="30d9e0cb-78d1-4996-9899-4f229ab7e5a5" providerId="ADAL" clId="{D4D9A8AD-A1F1-4C92-9580-4F2955BEA9C8}" dt="2024-11-19T08:28:28.508" v="1790" actId="26606"/>
          <ac:spMkLst>
            <pc:docMk/>
            <pc:sldMk cId="4233732543" sldId="260"/>
            <ac:spMk id="15" creationId="{063BBA22-50EA-4C4D-BE05-F1CE4E63AA56}"/>
          </ac:spMkLst>
        </pc:spChg>
        <pc:spChg chg="add del">
          <ac:chgData name="Emily Ward" userId="30d9e0cb-78d1-4996-9899-4f229ab7e5a5" providerId="ADAL" clId="{D4D9A8AD-A1F1-4C92-9580-4F2955BEA9C8}" dt="2024-11-19T08:28:29.347" v="1792" actId="26606"/>
          <ac:spMkLst>
            <pc:docMk/>
            <pc:sldMk cId="4233732543" sldId="260"/>
            <ac:spMk id="17" creationId="{BACC6370-2D7E-4714-9D71-7542949D7D5D}"/>
          </ac:spMkLst>
        </pc:spChg>
        <pc:spChg chg="add del">
          <ac:chgData name="Emily Ward" userId="30d9e0cb-78d1-4996-9899-4f229ab7e5a5" providerId="ADAL" clId="{D4D9A8AD-A1F1-4C92-9580-4F2955BEA9C8}" dt="2024-11-19T08:28:29.347" v="1792" actId="26606"/>
          <ac:spMkLst>
            <pc:docMk/>
            <pc:sldMk cId="4233732543" sldId="260"/>
            <ac:spMk id="18" creationId="{F68B3F68-107C-434F-AA38-110D5EA91B85}"/>
          </ac:spMkLst>
        </pc:spChg>
        <pc:spChg chg="add del">
          <ac:chgData name="Emily Ward" userId="30d9e0cb-78d1-4996-9899-4f229ab7e5a5" providerId="ADAL" clId="{D4D9A8AD-A1F1-4C92-9580-4F2955BEA9C8}" dt="2024-11-19T08:28:29.347" v="1792" actId="26606"/>
          <ac:spMkLst>
            <pc:docMk/>
            <pc:sldMk cId="4233732543" sldId="260"/>
            <ac:spMk id="19" creationId="{AAD0DBB9-1A4B-4391-81D4-CB19F9AB918A}"/>
          </ac:spMkLst>
        </pc:spChg>
        <pc:spChg chg="add del">
          <ac:chgData name="Emily Ward" userId="30d9e0cb-78d1-4996-9899-4f229ab7e5a5" providerId="ADAL" clId="{D4D9A8AD-A1F1-4C92-9580-4F2955BEA9C8}" dt="2024-11-19T08:28:29.347" v="1792" actId="26606"/>
          <ac:spMkLst>
            <pc:docMk/>
            <pc:sldMk cId="4233732543" sldId="260"/>
            <ac:spMk id="20" creationId="{063BBA22-50EA-4C4D-BE05-F1CE4E63AA56}"/>
          </ac:spMkLst>
        </pc:spChg>
        <pc:spChg chg="add del">
          <ac:chgData name="Emily Ward" userId="30d9e0cb-78d1-4996-9899-4f229ab7e5a5" providerId="ADAL" clId="{D4D9A8AD-A1F1-4C92-9580-4F2955BEA9C8}" dt="2024-11-19T08:28:29.900" v="1794" actId="26606"/>
          <ac:spMkLst>
            <pc:docMk/>
            <pc:sldMk cId="4233732543" sldId="260"/>
            <ac:spMk id="23" creationId="{BACC6370-2D7E-4714-9D71-7542949D7D5D}"/>
          </ac:spMkLst>
        </pc:spChg>
        <pc:spChg chg="add del">
          <ac:chgData name="Emily Ward" userId="30d9e0cb-78d1-4996-9899-4f229ab7e5a5" providerId="ADAL" clId="{D4D9A8AD-A1F1-4C92-9580-4F2955BEA9C8}" dt="2024-11-19T08:28:29.900" v="1794" actId="26606"/>
          <ac:spMkLst>
            <pc:docMk/>
            <pc:sldMk cId="4233732543" sldId="260"/>
            <ac:spMk id="24" creationId="{F68B3F68-107C-434F-AA38-110D5EA91B85}"/>
          </ac:spMkLst>
        </pc:spChg>
        <pc:spChg chg="add del">
          <ac:chgData name="Emily Ward" userId="30d9e0cb-78d1-4996-9899-4f229ab7e5a5" providerId="ADAL" clId="{D4D9A8AD-A1F1-4C92-9580-4F2955BEA9C8}" dt="2024-11-19T08:28:29.900" v="1794" actId="26606"/>
          <ac:spMkLst>
            <pc:docMk/>
            <pc:sldMk cId="4233732543" sldId="260"/>
            <ac:spMk id="25" creationId="{AAD0DBB9-1A4B-4391-81D4-CB19F9AB918A}"/>
          </ac:spMkLst>
        </pc:spChg>
        <pc:spChg chg="add del">
          <ac:chgData name="Emily Ward" userId="30d9e0cb-78d1-4996-9899-4f229ab7e5a5" providerId="ADAL" clId="{D4D9A8AD-A1F1-4C92-9580-4F2955BEA9C8}" dt="2024-11-19T08:28:29.900" v="1794" actId="26606"/>
          <ac:spMkLst>
            <pc:docMk/>
            <pc:sldMk cId="4233732543" sldId="260"/>
            <ac:spMk id="26" creationId="{063BBA22-50EA-4C4D-BE05-F1CE4E63AA56}"/>
          </ac:spMkLst>
        </pc:spChg>
        <pc:spChg chg="add del">
          <ac:chgData name="Emily Ward" userId="30d9e0cb-78d1-4996-9899-4f229ab7e5a5" providerId="ADAL" clId="{D4D9A8AD-A1F1-4C92-9580-4F2955BEA9C8}" dt="2024-11-19T08:28:30.399" v="1796" actId="26606"/>
          <ac:spMkLst>
            <pc:docMk/>
            <pc:sldMk cId="4233732543" sldId="260"/>
            <ac:spMk id="29" creationId="{BACC6370-2D7E-4714-9D71-7542949D7D5D}"/>
          </ac:spMkLst>
        </pc:spChg>
        <pc:spChg chg="add del">
          <ac:chgData name="Emily Ward" userId="30d9e0cb-78d1-4996-9899-4f229ab7e5a5" providerId="ADAL" clId="{D4D9A8AD-A1F1-4C92-9580-4F2955BEA9C8}" dt="2024-11-19T08:28:30.399" v="1796" actId="26606"/>
          <ac:spMkLst>
            <pc:docMk/>
            <pc:sldMk cId="4233732543" sldId="260"/>
            <ac:spMk id="30" creationId="{F68B3F68-107C-434F-AA38-110D5EA91B85}"/>
          </ac:spMkLst>
        </pc:spChg>
        <pc:spChg chg="add del">
          <ac:chgData name="Emily Ward" userId="30d9e0cb-78d1-4996-9899-4f229ab7e5a5" providerId="ADAL" clId="{D4D9A8AD-A1F1-4C92-9580-4F2955BEA9C8}" dt="2024-11-19T08:28:30.399" v="1796" actId="26606"/>
          <ac:spMkLst>
            <pc:docMk/>
            <pc:sldMk cId="4233732543" sldId="260"/>
            <ac:spMk id="31" creationId="{AAD0DBB9-1A4B-4391-81D4-CB19F9AB918A}"/>
          </ac:spMkLst>
        </pc:spChg>
        <pc:spChg chg="add del">
          <ac:chgData name="Emily Ward" userId="30d9e0cb-78d1-4996-9899-4f229ab7e5a5" providerId="ADAL" clId="{D4D9A8AD-A1F1-4C92-9580-4F2955BEA9C8}" dt="2024-11-19T08:28:30.399" v="1796" actId="26606"/>
          <ac:spMkLst>
            <pc:docMk/>
            <pc:sldMk cId="4233732543" sldId="260"/>
            <ac:spMk id="32" creationId="{063BBA22-50EA-4C4D-BE05-F1CE4E63AA56}"/>
          </ac:spMkLst>
        </pc:spChg>
        <pc:spChg chg="add">
          <ac:chgData name="Emily Ward" userId="30d9e0cb-78d1-4996-9899-4f229ab7e5a5" providerId="ADAL" clId="{D4D9A8AD-A1F1-4C92-9580-4F2955BEA9C8}" dt="2024-11-19T08:28:30.414" v="1797" actId="26606"/>
          <ac:spMkLst>
            <pc:docMk/>
            <pc:sldMk cId="4233732543" sldId="260"/>
            <ac:spMk id="35" creationId="{BACC6370-2D7E-4714-9D71-7542949D7D5D}"/>
          </ac:spMkLst>
        </pc:spChg>
        <pc:spChg chg="add">
          <ac:chgData name="Emily Ward" userId="30d9e0cb-78d1-4996-9899-4f229ab7e5a5" providerId="ADAL" clId="{D4D9A8AD-A1F1-4C92-9580-4F2955BEA9C8}" dt="2024-11-19T08:28:30.414" v="1797" actId="26606"/>
          <ac:spMkLst>
            <pc:docMk/>
            <pc:sldMk cId="4233732543" sldId="260"/>
            <ac:spMk id="36" creationId="{F68B3F68-107C-434F-AA38-110D5EA91B85}"/>
          </ac:spMkLst>
        </pc:spChg>
        <pc:spChg chg="add">
          <ac:chgData name="Emily Ward" userId="30d9e0cb-78d1-4996-9899-4f229ab7e5a5" providerId="ADAL" clId="{D4D9A8AD-A1F1-4C92-9580-4F2955BEA9C8}" dt="2024-11-19T08:28:30.414" v="1797" actId="26606"/>
          <ac:spMkLst>
            <pc:docMk/>
            <pc:sldMk cId="4233732543" sldId="260"/>
            <ac:spMk id="37" creationId="{AAD0DBB9-1A4B-4391-81D4-CB19F9AB918A}"/>
          </ac:spMkLst>
        </pc:spChg>
        <pc:spChg chg="add">
          <ac:chgData name="Emily Ward" userId="30d9e0cb-78d1-4996-9899-4f229ab7e5a5" providerId="ADAL" clId="{D4D9A8AD-A1F1-4C92-9580-4F2955BEA9C8}" dt="2024-11-19T08:28:30.414" v="1797" actId="26606"/>
          <ac:spMkLst>
            <pc:docMk/>
            <pc:sldMk cId="4233732543" sldId="260"/>
            <ac:spMk id="38" creationId="{063BBA22-50EA-4C4D-BE05-F1CE4E63AA56}"/>
          </ac:spMkLst>
        </pc:spChg>
        <pc:graphicFrameChg chg="add del">
          <ac:chgData name="Emily Ward" userId="30d9e0cb-78d1-4996-9899-4f229ab7e5a5" providerId="ADAL" clId="{D4D9A8AD-A1F1-4C92-9580-4F2955BEA9C8}" dt="2024-11-19T08:28:28.508" v="1790" actId="26606"/>
          <ac:graphicFrameMkLst>
            <pc:docMk/>
            <pc:sldMk cId="4233732543" sldId="260"/>
            <ac:graphicFrameMk id="5" creationId="{DC476D5F-4528-C37B-9C37-826BD06164FE}"/>
          </ac:graphicFrameMkLst>
        </pc:graphicFrameChg>
        <pc:graphicFrameChg chg="add del">
          <ac:chgData name="Emily Ward" userId="30d9e0cb-78d1-4996-9899-4f229ab7e5a5" providerId="ADAL" clId="{D4D9A8AD-A1F1-4C92-9580-4F2955BEA9C8}" dt="2024-11-19T08:28:29.347" v="1792" actId="26606"/>
          <ac:graphicFrameMkLst>
            <pc:docMk/>
            <pc:sldMk cId="4233732543" sldId="260"/>
            <ac:graphicFrameMk id="21" creationId="{1D0AE913-1D2D-166C-F4CD-44B067B35497}"/>
          </ac:graphicFrameMkLst>
        </pc:graphicFrameChg>
        <pc:graphicFrameChg chg="add del">
          <ac:chgData name="Emily Ward" userId="30d9e0cb-78d1-4996-9899-4f229ab7e5a5" providerId="ADAL" clId="{D4D9A8AD-A1F1-4C92-9580-4F2955BEA9C8}" dt="2024-11-19T08:28:29.900" v="1794" actId="26606"/>
          <ac:graphicFrameMkLst>
            <pc:docMk/>
            <pc:sldMk cId="4233732543" sldId="260"/>
            <ac:graphicFrameMk id="27" creationId="{DC476D5F-4528-C37B-9C37-826BD06164FE}"/>
          </ac:graphicFrameMkLst>
        </pc:graphicFrameChg>
        <pc:graphicFrameChg chg="add del">
          <ac:chgData name="Emily Ward" userId="30d9e0cb-78d1-4996-9899-4f229ab7e5a5" providerId="ADAL" clId="{D4D9A8AD-A1F1-4C92-9580-4F2955BEA9C8}" dt="2024-11-19T08:28:30.399" v="1796" actId="26606"/>
          <ac:graphicFrameMkLst>
            <pc:docMk/>
            <pc:sldMk cId="4233732543" sldId="260"/>
            <ac:graphicFrameMk id="33" creationId="{1D0AE913-1D2D-166C-F4CD-44B067B35497}"/>
          </ac:graphicFrameMkLst>
        </pc:graphicFrameChg>
        <pc:graphicFrameChg chg="add">
          <ac:chgData name="Emily Ward" userId="30d9e0cb-78d1-4996-9899-4f229ab7e5a5" providerId="ADAL" clId="{D4D9A8AD-A1F1-4C92-9580-4F2955BEA9C8}" dt="2024-11-19T08:28:30.414" v="1797" actId="26606"/>
          <ac:graphicFrameMkLst>
            <pc:docMk/>
            <pc:sldMk cId="4233732543" sldId="260"/>
            <ac:graphicFrameMk id="39" creationId="{DC476D5F-4528-C37B-9C37-826BD06164FE}"/>
          </ac:graphicFrameMkLst>
        </pc:graphicFrameChg>
      </pc:sldChg>
      <pc:sldChg chg="addSp delSp modSp mod setBg">
        <pc:chgData name="Emily Ward" userId="30d9e0cb-78d1-4996-9899-4f229ab7e5a5" providerId="ADAL" clId="{D4D9A8AD-A1F1-4C92-9580-4F2955BEA9C8}" dt="2024-11-19T08:29:03.946" v="1800" actId="26606"/>
        <pc:sldMkLst>
          <pc:docMk/>
          <pc:sldMk cId="530418557" sldId="261"/>
        </pc:sldMkLst>
        <pc:spChg chg="mod">
          <ac:chgData name="Emily Ward" userId="30d9e0cb-78d1-4996-9899-4f229ab7e5a5" providerId="ADAL" clId="{D4D9A8AD-A1F1-4C92-9580-4F2955BEA9C8}" dt="2024-11-19T08:29:03.946" v="1800" actId="26606"/>
          <ac:spMkLst>
            <pc:docMk/>
            <pc:sldMk cId="530418557" sldId="261"/>
            <ac:spMk id="2" creationId="{0950B1F4-1D04-AE9D-E455-923117495CBE}"/>
          </ac:spMkLst>
        </pc:spChg>
        <pc:spChg chg="del">
          <ac:chgData name="Emily Ward" userId="30d9e0cb-78d1-4996-9899-4f229ab7e5a5" providerId="ADAL" clId="{D4D9A8AD-A1F1-4C92-9580-4F2955BEA9C8}" dt="2024-11-19T08:29:03.946" v="1800" actId="26606"/>
          <ac:spMkLst>
            <pc:docMk/>
            <pc:sldMk cId="530418557" sldId="261"/>
            <ac:spMk id="3" creationId="{8840CC55-D637-36F6-4225-F148A7EC476C}"/>
          </ac:spMkLst>
        </pc:spChg>
        <pc:spChg chg="add">
          <ac:chgData name="Emily Ward" userId="30d9e0cb-78d1-4996-9899-4f229ab7e5a5" providerId="ADAL" clId="{D4D9A8AD-A1F1-4C92-9580-4F2955BEA9C8}" dt="2024-11-19T08:29:03.946" v="1800" actId="26606"/>
          <ac:spMkLst>
            <pc:docMk/>
            <pc:sldMk cId="530418557" sldId="261"/>
            <ac:spMk id="9" creationId="{BACC6370-2D7E-4714-9D71-7542949D7D5D}"/>
          </ac:spMkLst>
        </pc:spChg>
        <pc:spChg chg="add">
          <ac:chgData name="Emily Ward" userId="30d9e0cb-78d1-4996-9899-4f229ab7e5a5" providerId="ADAL" clId="{D4D9A8AD-A1F1-4C92-9580-4F2955BEA9C8}" dt="2024-11-19T08:29:03.946" v="1800" actId="26606"/>
          <ac:spMkLst>
            <pc:docMk/>
            <pc:sldMk cId="530418557" sldId="261"/>
            <ac:spMk id="11" creationId="{F68B3F68-107C-434F-AA38-110D5EA91B85}"/>
          </ac:spMkLst>
        </pc:spChg>
        <pc:spChg chg="add">
          <ac:chgData name="Emily Ward" userId="30d9e0cb-78d1-4996-9899-4f229ab7e5a5" providerId="ADAL" clId="{D4D9A8AD-A1F1-4C92-9580-4F2955BEA9C8}" dt="2024-11-19T08:29:03.946" v="1800" actId="26606"/>
          <ac:spMkLst>
            <pc:docMk/>
            <pc:sldMk cId="530418557" sldId="261"/>
            <ac:spMk id="13" creationId="{AAD0DBB9-1A4B-4391-81D4-CB19F9AB918A}"/>
          </ac:spMkLst>
        </pc:spChg>
        <pc:spChg chg="add">
          <ac:chgData name="Emily Ward" userId="30d9e0cb-78d1-4996-9899-4f229ab7e5a5" providerId="ADAL" clId="{D4D9A8AD-A1F1-4C92-9580-4F2955BEA9C8}" dt="2024-11-19T08:29:03.946" v="1800" actId="26606"/>
          <ac:spMkLst>
            <pc:docMk/>
            <pc:sldMk cId="530418557" sldId="261"/>
            <ac:spMk id="15" creationId="{063BBA22-50EA-4C4D-BE05-F1CE4E63AA56}"/>
          </ac:spMkLst>
        </pc:spChg>
        <pc:graphicFrameChg chg="add">
          <ac:chgData name="Emily Ward" userId="30d9e0cb-78d1-4996-9899-4f229ab7e5a5" providerId="ADAL" clId="{D4D9A8AD-A1F1-4C92-9580-4F2955BEA9C8}" dt="2024-11-19T08:29:03.946" v="1800" actId="26606"/>
          <ac:graphicFrameMkLst>
            <pc:docMk/>
            <pc:sldMk cId="530418557" sldId="261"/>
            <ac:graphicFrameMk id="5" creationId="{6CAB96C2-B19D-F55B-F905-F5674CA77411}"/>
          </ac:graphicFrameMkLst>
        </pc:graphicFrameChg>
      </pc:sldChg>
      <pc:sldChg chg="addSp modSp mod setBg modNotesTx">
        <pc:chgData name="Emily Ward" userId="30d9e0cb-78d1-4996-9899-4f229ab7e5a5" providerId="ADAL" clId="{D4D9A8AD-A1F1-4C92-9580-4F2955BEA9C8}" dt="2024-11-19T08:28:54.816" v="1799" actId="26606"/>
        <pc:sldMkLst>
          <pc:docMk/>
          <pc:sldMk cId="3121707531" sldId="262"/>
        </pc:sldMkLst>
        <pc:spChg chg="mod">
          <ac:chgData name="Emily Ward" userId="30d9e0cb-78d1-4996-9899-4f229ab7e5a5" providerId="ADAL" clId="{D4D9A8AD-A1F1-4C92-9580-4F2955BEA9C8}" dt="2024-11-19T08:28:54.816" v="1799" actId="26606"/>
          <ac:spMkLst>
            <pc:docMk/>
            <pc:sldMk cId="3121707531" sldId="262"/>
            <ac:spMk id="2" creationId="{120326E7-DD96-8560-5343-84BEA1407061}"/>
          </ac:spMkLst>
        </pc:spChg>
        <pc:spChg chg="mod">
          <ac:chgData name="Emily Ward" userId="30d9e0cb-78d1-4996-9899-4f229ab7e5a5" providerId="ADAL" clId="{D4D9A8AD-A1F1-4C92-9580-4F2955BEA9C8}" dt="2024-11-19T08:28:54.816" v="1799" actId="26606"/>
          <ac:spMkLst>
            <pc:docMk/>
            <pc:sldMk cId="3121707531" sldId="262"/>
            <ac:spMk id="3" creationId="{6915DB06-B13D-B3FF-DDCD-2E9C484EDF79}"/>
          </ac:spMkLst>
        </pc:spChg>
        <pc:spChg chg="add">
          <ac:chgData name="Emily Ward" userId="30d9e0cb-78d1-4996-9899-4f229ab7e5a5" providerId="ADAL" clId="{D4D9A8AD-A1F1-4C92-9580-4F2955BEA9C8}" dt="2024-11-19T08:28:54.816" v="1799" actId="26606"/>
          <ac:spMkLst>
            <pc:docMk/>
            <pc:sldMk cId="3121707531" sldId="262"/>
            <ac:spMk id="10" creationId="{245A9F99-D9B1-4094-A2E2-B90AC1DB7B9C}"/>
          </ac:spMkLst>
        </pc:spChg>
        <pc:spChg chg="add">
          <ac:chgData name="Emily Ward" userId="30d9e0cb-78d1-4996-9899-4f229ab7e5a5" providerId="ADAL" clId="{D4D9A8AD-A1F1-4C92-9580-4F2955BEA9C8}" dt="2024-11-19T08:28:54.816" v="1799" actId="26606"/>
          <ac:spMkLst>
            <pc:docMk/>
            <pc:sldMk cId="3121707531" sldId="262"/>
            <ac:spMk id="12" creationId="{B7FAF607-473A-4A43-A23D-BBFF5C4117BB}"/>
          </ac:spMkLst>
        </pc:spChg>
        <pc:grpChg chg="add">
          <ac:chgData name="Emily Ward" userId="30d9e0cb-78d1-4996-9899-4f229ab7e5a5" providerId="ADAL" clId="{D4D9A8AD-A1F1-4C92-9580-4F2955BEA9C8}" dt="2024-11-19T08:28:54.816" v="1799" actId="26606"/>
          <ac:grpSpMkLst>
            <pc:docMk/>
            <pc:sldMk cId="3121707531" sldId="262"/>
            <ac:grpSpMk id="14" creationId="{C5F6476F-D303-44D3-B30F-1BA348F0F64A}"/>
          </ac:grpSpMkLst>
        </pc:grpChg>
        <pc:picChg chg="add">
          <ac:chgData name="Emily Ward" userId="30d9e0cb-78d1-4996-9899-4f229ab7e5a5" providerId="ADAL" clId="{D4D9A8AD-A1F1-4C92-9580-4F2955BEA9C8}" dt="2024-11-19T08:28:54.816" v="1799" actId="26606"/>
          <ac:picMkLst>
            <pc:docMk/>
            <pc:sldMk cId="3121707531" sldId="262"/>
            <ac:picMk id="7" creationId="{CD46AF06-F5B6-3639-732B-FA655B225258}"/>
          </ac:picMkLst>
        </pc:picChg>
      </pc:sldChg>
      <pc:sldChg chg="addSp delSp mod">
        <pc:chgData name="Emily Ward" userId="30d9e0cb-78d1-4996-9899-4f229ab7e5a5" providerId="ADAL" clId="{D4D9A8AD-A1F1-4C92-9580-4F2955BEA9C8}" dt="2024-11-19T08:28:37.217" v="1798" actId="26606"/>
        <pc:sldMkLst>
          <pc:docMk/>
          <pc:sldMk cId="201476959" sldId="265"/>
        </pc:sldMkLst>
        <pc:spChg chg="del">
          <ac:chgData name="Emily Ward" userId="30d9e0cb-78d1-4996-9899-4f229ab7e5a5" providerId="ADAL" clId="{D4D9A8AD-A1F1-4C92-9580-4F2955BEA9C8}" dt="2024-11-19T08:28:37.217" v="1798" actId="26606"/>
          <ac:spMkLst>
            <pc:docMk/>
            <pc:sldMk cId="201476959" sldId="265"/>
            <ac:spMk id="5" creationId="{FC342A06-F2B8-59B1-2D58-AC29E8CE235F}"/>
          </ac:spMkLst>
        </pc:spChg>
        <pc:graphicFrameChg chg="add">
          <ac:chgData name="Emily Ward" userId="30d9e0cb-78d1-4996-9899-4f229ab7e5a5" providerId="ADAL" clId="{D4D9A8AD-A1F1-4C92-9580-4F2955BEA9C8}" dt="2024-11-19T08:28:37.217" v="1798" actId="26606"/>
          <ac:graphicFrameMkLst>
            <pc:docMk/>
            <pc:sldMk cId="201476959" sldId="265"/>
            <ac:graphicFrameMk id="10" creationId="{627FDE6A-8C59-E1EE-180B-B64B7A331D65}"/>
          </ac:graphicFrameMkLst>
        </pc:graphicFrameChg>
      </pc:sldChg>
      <pc:sldChg chg="modNotesTx">
        <pc:chgData name="Emily Ward" userId="30d9e0cb-78d1-4996-9899-4f229ab7e5a5" providerId="ADAL" clId="{D4D9A8AD-A1F1-4C92-9580-4F2955BEA9C8}" dt="2024-11-19T08:17:30.621" v="226" actId="20577"/>
        <pc:sldMkLst>
          <pc:docMk/>
          <pc:sldMk cId="1228883422" sldId="267"/>
        </pc:sldMkLst>
      </pc:sldChg>
      <pc:sldChg chg="addSp delSp modSp new mod modNotesTx">
        <pc:chgData name="Emily Ward" userId="30d9e0cb-78d1-4996-9899-4f229ab7e5a5" providerId="ADAL" clId="{D4D9A8AD-A1F1-4C92-9580-4F2955BEA9C8}" dt="2024-11-19T08:21:22.185" v="477" actId="20577"/>
        <pc:sldMkLst>
          <pc:docMk/>
          <pc:sldMk cId="3776012783" sldId="270"/>
        </pc:sldMkLst>
        <pc:spChg chg="mod">
          <ac:chgData name="Emily Ward" userId="30d9e0cb-78d1-4996-9899-4f229ab7e5a5" providerId="ADAL" clId="{D4D9A8AD-A1F1-4C92-9580-4F2955BEA9C8}" dt="2024-11-19T08:16:57.516" v="86" actId="113"/>
          <ac:spMkLst>
            <pc:docMk/>
            <pc:sldMk cId="3776012783" sldId="270"/>
            <ac:spMk id="2" creationId="{E2E1927E-3646-10D0-09ED-180B34E0E5A8}"/>
          </ac:spMkLst>
        </pc:spChg>
        <pc:spChg chg="del">
          <ac:chgData name="Emily Ward" userId="30d9e0cb-78d1-4996-9899-4f229ab7e5a5" providerId="ADAL" clId="{D4D9A8AD-A1F1-4C92-9580-4F2955BEA9C8}" dt="2024-11-19T08:17:44.204" v="227" actId="478"/>
          <ac:spMkLst>
            <pc:docMk/>
            <pc:sldMk cId="3776012783" sldId="270"/>
            <ac:spMk id="3" creationId="{027C5B0A-746E-E2F5-9EF1-F914ECC14681}"/>
          </ac:spMkLst>
        </pc:spChg>
        <pc:picChg chg="add mod">
          <ac:chgData name="Emily Ward" userId="30d9e0cb-78d1-4996-9899-4f229ab7e5a5" providerId="ADAL" clId="{D4D9A8AD-A1F1-4C92-9580-4F2955BEA9C8}" dt="2024-11-19T08:19:12.543" v="303" actId="1076"/>
          <ac:picMkLst>
            <pc:docMk/>
            <pc:sldMk cId="3776012783" sldId="270"/>
            <ac:picMk id="5" creationId="{62F228C2-00EC-06CA-3912-AD0C028212D0}"/>
          </ac:picMkLst>
        </pc:picChg>
      </pc:sldChg>
    </pc:docChg>
  </pc:docChgLst>
  <pc:docChgLst>
    <pc:chgData name="Paul Gutherson" userId="2dd5922f-4dbb-462d-9b54-c3626e9f6cd7" providerId="ADAL" clId="{667A4B10-FBB6-4631-B9B7-F0F53568A5DA}"/>
    <pc:docChg chg="modSld">
      <pc:chgData name="Paul Gutherson" userId="2dd5922f-4dbb-462d-9b54-c3626e9f6cd7" providerId="ADAL" clId="{667A4B10-FBB6-4631-B9B7-F0F53568A5DA}" dt="2024-11-19T09:58:20.073" v="1" actId="113"/>
      <pc:docMkLst>
        <pc:docMk/>
      </pc:docMkLst>
      <pc:sldChg chg="modNotesTx">
        <pc:chgData name="Paul Gutherson" userId="2dd5922f-4dbb-462d-9b54-c3626e9f6cd7" providerId="ADAL" clId="{667A4B10-FBB6-4631-B9B7-F0F53568A5DA}" dt="2024-11-19T09:58:20.073" v="1" actId="113"/>
        <pc:sldMkLst>
          <pc:docMk/>
          <pc:sldMk cId="42869100" sldId="256"/>
        </pc:sldMkLst>
      </pc:sldChg>
    </pc:docChg>
  </pc:docChgLst>
  <pc:docChgLst>
    <pc:chgData name="Teri Dimbleby" userId="824c0005-b0d2-4c85-95d1-c246069ef9eb" providerId="ADAL" clId="{6F52B8AE-2A40-4D61-A792-690537551902}"/>
    <pc:docChg chg="modSld">
      <pc:chgData name="Teri Dimbleby" userId="824c0005-b0d2-4c85-95d1-c246069ef9eb" providerId="ADAL" clId="{6F52B8AE-2A40-4D61-A792-690537551902}" dt="2024-11-19T09:44:49.501" v="0" actId="20577"/>
      <pc:docMkLst>
        <pc:docMk/>
      </pc:docMkLst>
      <pc:sldChg chg="modNotesTx">
        <pc:chgData name="Teri Dimbleby" userId="824c0005-b0d2-4c85-95d1-c246069ef9eb" providerId="ADAL" clId="{6F52B8AE-2A40-4D61-A792-690537551902}" dt="2024-11-19T09:44:49.501" v="0" actId="20577"/>
        <pc:sldMkLst>
          <pc:docMk/>
          <pc:sldMk cId="3121707531" sldId="26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64F66-8ADB-477C-8FD4-C888A30840B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EC31973-35AD-4F81-AA6E-58C88D66C571}">
      <dgm:prSet/>
      <dgm:spPr/>
      <dgm:t>
        <a:bodyPr/>
        <a:lstStyle/>
        <a:p>
          <a:r>
            <a:rPr lang="en-US"/>
            <a:t>A </a:t>
          </a:r>
          <a:r>
            <a:rPr lang="en-US" b="1"/>
            <a:t>Collaborative </a:t>
          </a:r>
          <a:r>
            <a:rPr lang="en-US"/>
            <a:t>approach – partners coming together</a:t>
          </a:r>
        </a:p>
      </dgm:t>
    </dgm:pt>
    <dgm:pt modelId="{C62615DE-9970-4583-8909-3CB62EB29019}" type="parTrans" cxnId="{F7845DE1-B70A-46B7-981F-6D716C837639}">
      <dgm:prSet/>
      <dgm:spPr/>
      <dgm:t>
        <a:bodyPr/>
        <a:lstStyle/>
        <a:p>
          <a:endParaRPr lang="en-US"/>
        </a:p>
      </dgm:t>
    </dgm:pt>
    <dgm:pt modelId="{03BC3DC4-A107-44DA-9631-FC28EB4E127E}" type="sibTrans" cxnId="{F7845DE1-B70A-46B7-981F-6D716C837639}">
      <dgm:prSet/>
      <dgm:spPr/>
      <dgm:t>
        <a:bodyPr/>
        <a:lstStyle/>
        <a:p>
          <a:endParaRPr lang="en-US"/>
        </a:p>
      </dgm:t>
    </dgm:pt>
    <dgm:pt modelId="{0DB33648-4D41-4D26-9E5F-269915612D31}">
      <dgm:prSet/>
      <dgm:spPr/>
      <dgm:t>
        <a:bodyPr/>
        <a:lstStyle/>
        <a:p>
          <a:r>
            <a:rPr lang="en-US"/>
            <a:t>Funded by </a:t>
          </a:r>
          <a:r>
            <a:rPr lang="en-US" b="1"/>
            <a:t>NHS England</a:t>
          </a:r>
          <a:r>
            <a:rPr lang="en-US"/>
            <a:t>, with Lincolnshire in year 2 of the programme</a:t>
          </a:r>
        </a:p>
      </dgm:t>
    </dgm:pt>
    <dgm:pt modelId="{186DF05B-4C36-4ED1-98F7-3A138E20518C}" type="parTrans" cxnId="{246E0949-E192-4338-9316-5A866CADBF5A}">
      <dgm:prSet/>
      <dgm:spPr/>
      <dgm:t>
        <a:bodyPr/>
        <a:lstStyle/>
        <a:p>
          <a:endParaRPr lang="en-US"/>
        </a:p>
      </dgm:t>
    </dgm:pt>
    <dgm:pt modelId="{BCD30AB8-0834-4115-95A8-33FCE0196A35}" type="sibTrans" cxnId="{246E0949-E192-4338-9316-5A866CADBF5A}">
      <dgm:prSet/>
      <dgm:spPr/>
      <dgm:t>
        <a:bodyPr/>
        <a:lstStyle/>
        <a:p>
          <a:endParaRPr lang="en-US"/>
        </a:p>
      </dgm:t>
    </dgm:pt>
    <dgm:pt modelId="{E1D07433-DBA7-4AC9-8163-59778AC3D2B2}">
      <dgm:prSet/>
      <dgm:spPr/>
      <dgm:t>
        <a:bodyPr/>
        <a:lstStyle/>
        <a:p>
          <a:r>
            <a:rPr lang="en-US"/>
            <a:t>The </a:t>
          </a:r>
          <a:r>
            <a:rPr lang="en-US" b="1"/>
            <a:t>primary aim </a:t>
          </a:r>
          <a:r>
            <a:rPr lang="en-US"/>
            <a:t>is to increase diversity in research</a:t>
          </a:r>
        </a:p>
      </dgm:t>
    </dgm:pt>
    <dgm:pt modelId="{5CFC6FC1-EF79-4783-AC7D-1ABDFC5B2905}" type="parTrans" cxnId="{80BDA99A-8984-4026-80F8-C877197FC8B5}">
      <dgm:prSet/>
      <dgm:spPr/>
      <dgm:t>
        <a:bodyPr/>
        <a:lstStyle/>
        <a:p>
          <a:endParaRPr lang="en-US"/>
        </a:p>
      </dgm:t>
    </dgm:pt>
    <dgm:pt modelId="{8C67F319-E4D1-42A0-8DBD-882EA2728656}" type="sibTrans" cxnId="{80BDA99A-8984-4026-80F8-C877197FC8B5}">
      <dgm:prSet/>
      <dgm:spPr/>
      <dgm:t>
        <a:bodyPr/>
        <a:lstStyle/>
        <a:p>
          <a:endParaRPr lang="en-US"/>
        </a:p>
      </dgm:t>
    </dgm:pt>
    <dgm:pt modelId="{02B4CA9A-D961-404D-8BA1-7796C46B7E0A}" type="pres">
      <dgm:prSet presAssocID="{4A464F66-8ADB-477C-8FD4-C888A30840BA}" presName="root" presStyleCnt="0">
        <dgm:presLayoutVars>
          <dgm:dir/>
          <dgm:resizeHandles val="exact"/>
        </dgm:presLayoutVars>
      </dgm:prSet>
      <dgm:spPr/>
    </dgm:pt>
    <dgm:pt modelId="{30A85DEE-4F82-4BBF-B51E-D91738A1FCD9}" type="pres">
      <dgm:prSet presAssocID="{4A464F66-8ADB-477C-8FD4-C888A30840BA}" presName="container" presStyleCnt="0">
        <dgm:presLayoutVars>
          <dgm:dir/>
          <dgm:resizeHandles val="exact"/>
        </dgm:presLayoutVars>
      </dgm:prSet>
      <dgm:spPr/>
    </dgm:pt>
    <dgm:pt modelId="{6A58DB96-F0A9-4D50-9852-42AB66F89445}" type="pres">
      <dgm:prSet presAssocID="{2EC31973-35AD-4F81-AA6E-58C88D66C571}" presName="compNode" presStyleCnt="0"/>
      <dgm:spPr/>
    </dgm:pt>
    <dgm:pt modelId="{0F46C992-77AE-4DF0-AFE9-6013FA237981}" type="pres">
      <dgm:prSet presAssocID="{2EC31973-35AD-4F81-AA6E-58C88D66C571}" presName="iconBgRect" presStyleLbl="bgShp" presStyleIdx="0" presStyleCnt="3"/>
      <dgm:spPr/>
    </dgm:pt>
    <dgm:pt modelId="{58D7F31F-40CD-415B-A4F7-64FE3CFD5973}" type="pres">
      <dgm:prSet presAssocID="{2EC31973-35AD-4F81-AA6E-58C88D66C5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7D085332-8EE2-4185-9150-8C8B0CE3A9B7}" type="pres">
      <dgm:prSet presAssocID="{2EC31973-35AD-4F81-AA6E-58C88D66C571}" presName="spaceRect" presStyleCnt="0"/>
      <dgm:spPr/>
    </dgm:pt>
    <dgm:pt modelId="{C9208557-2A9F-444E-924E-DD55A294383E}" type="pres">
      <dgm:prSet presAssocID="{2EC31973-35AD-4F81-AA6E-58C88D66C571}" presName="textRect" presStyleLbl="revTx" presStyleIdx="0" presStyleCnt="3">
        <dgm:presLayoutVars>
          <dgm:chMax val="1"/>
          <dgm:chPref val="1"/>
        </dgm:presLayoutVars>
      </dgm:prSet>
      <dgm:spPr/>
    </dgm:pt>
    <dgm:pt modelId="{9F959548-C06B-464A-99E9-871BFCEDCCC4}" type="pres">
      <dgm:prSet presAssocID="{03BC3DC4-A107-44DA-9631-FC28EB4E127E}" presName="sibTrans" presStyleLbl="sibTrans2D1" presStyleIdx="0" presStyleCnt="0"/>
      <dgm:spPr/>
    </dgm:pt>
    <dgm:pt modelId="{F447C56A-37F6-49A4-96CD-714106762990}" type="pres">
      <dgm:prSet presAssocID="{0DB33648-4D41-4D26-9E5F-269915612D31}" presName="compNode" presStyleCnt="0"/>
      <dgm:spPr/>
    </dgm:pt>
    <dgm:pt modelId="{D282DED4-6337-4DA0-9A7B-00EF105F9192}" type="pres">
      <dgm:prSet presAssocID="{0DB33648-4D41-4D26-9E5F-269915612D31}" presName="iconBgRect" presStyleLbl="bgShp" presStyleIdx="1" presStyleCnt="3"/>
      <dgm:spPr/>
    </dgm:pt>
    <dgm:pt modelId="{93F39C15-F296-43D2-94C0-C075AEA6027A}" type="pres">
      <dgm:prSet presAssocID="{0DB33648-4D41-4D26-9E5F-269915612D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882D693-10EE-49C2-B8F3-6EC0D868046D}" type="pres">
      <dgm:prSet presAssocID="{0DB33648-4D41-4D26-9E5F-269915612D31}" presName="spaceRect" presStyleCnt="0"/>
      <dgm:spPr/>
    </dgm:pt>
    <dgm:pt modelId="{F1CDA38E-3362-41B6-8945-63B1E0327AA8}" type="pres">
      <dgm:prSet presAssocID="{0DB33648-4D41-4D26-9E5F-269915612D31}" presName="textRect" presStyleLbl="revTx" presStyleIdx="1" presStyleCnt="3">
        <dgm:presLayoutVars>
          <dgm:chMax val="1"/>
          <dgm:chPref val="1"/>
        </dgm:presLayoutVars>
      </dgm:prSet>
      <dgm:spPr/>
    </dgm:pt>
    <dgm:pt modelId="{63F4ED04-DDBA-4000-BE18-C6B18153A914}" type="pres">
      <dgm:prSet presAssocID="{BCD30AB8-0834-4115-95A8-33FCE0196A35}" presName="sibTrans" presStyleLbl="sibTrans2D1" presStyleIdx="0" presStyleCnt="0"/>
      <dgm:spPr/>
    </dgm:pt>
    <dgm:pt modelId="{FE577C29-88AF-4810-B899-7A812B145E18}" type="pres">
      <dgm:prSet presAssocID="{E1D07433-DBA7-4AC9-8163-59778AC3D2B2}" presName="compNode" presStyleCnt="0"/>
      <dgm:spPr/>
    </dgm:pt>
    <dgm:pt modelId="{762ECBA0-05D3-4453-AC89-923E13F2470C}" type="pres">
      <dgm:prSet presAssocID="{E1D07433-DBA7-4AC9-8163-59778AC3D2B2}" presName="iconBgRect" presStyleLbl="bgShp" presStyleIdx="2" presStyleCnt="3"/>
      <dgm:spPr/>
    </dgm:pt>
    <dgm:pt modelId="{E2EA5759-0B56-4E58-9A3E-4A5E705FA83C}" type="pres">
      <dgm:prSet presAssocID="{E1D07433-DBA7-4AC9-8163-59778AC3D2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B165AA95-45A5-421B-9D54-2B18D3FBCCAD}" type="pres">
      <dgm:prSet presAssocID="{E1D07433-DBA7-4AC9-8163-59778AC3D2B2}" presName="spaceRect" presStyleCnt="0"/>
      <dgm:spPr/>
    </dgm:pt>
    <dgm:pt modelId="{F6837444-4C2D-4A4A-BB4E-29EAC5000656}" type="pres">
      <dgm:prSet presAssocID="{E1D07433-DBA7-4AC9-8163-59778AC3D2B2}" presName="textRect" presStyleLbl="revTx" presStyleIdx="2" presStyleCnt="3">
        <dgm:presLayoutVars>
          <dgm:chMax val="1"/>
          <dgm:chPref val="1"/>
        </dgm:presLayoutVars>
      </dgm:prSet>
      <dgm:spPr/>
    </dgm:pt>
  </dgm:ptLst>
  <dgm:cxnLst>
    <dgm:cxn modelId="{9876C115-105A-4082-BB20-C8A8EF2D5694}" type="presOf" srcId="{03BC3DC4-A107-44DA-9631-FC28EB4E127E}" destId="{9F959548-C06B-464A-99E9-871BFCEDCCC4}" srcOrd="0" destOrd="0" presId="urn:microsoft.com/office/officeart/2018/2/layout/IconCircleList"/>
    <dgm:cxn modelId="{E725DE1D-4D5B-4392-92F8-88FC6204B126}" type="presOf" srcId="{E1D07433-DBA7-4AC9-8163-59778AC3D2B2}" destId="{F6837444-4C2D-4A4A-BB4E-29EAC5000656}" srcOrd="0" destOrd="0" presId="urn:microsoft.com/office/officeart/2018/2/layout/IconCircleList"/>
    <dgm:cxn modelId="{246E0949-E192-4338-9316-5A866CADBF5A}" srcId="{4A464F66-8ADB-477C-8FD4-C888A30840BA}" destId="{0DB33648-4D41-4D26-9E5F-269915612D31}" srcOrd="1" destOrd="0" parTransId="{186DF05B-4C36-4ED1-98F7-3A138E20518C}" sibTransId="{BCD30AB8-0834-4115-95A8-33FCE0196A35}"/>
    <dgm:cxn modelId="{8773BD4C-F548-45A5-AB12-4EE095E165B1}" type="presOf" srcId="{4A464F66-8ADB-477C-8FD4-C888A30840BA}" destId="{02B4CA9A-D961-404D-8BA1-7796C46B7E0A}" srcOrd="0" destOrd="0" presId="urn:microsoft.com/office/officeart/2018/2/layout/IconCircleList"/>
    <dgm:cxn modelId="{3A8B8777-57A0-4061-A535-4923D2856784}" type="presOf" srcId="{BCD30AB8-0834-4115-95A8-33FCE0196A35}" destId="{63F4ED04-DDBA-4000-BE18-C6B18153A914}" srcOrd="0" destOrd="0" presId="urn:microsoft.com/office/officeart/2018/2/layout/IconCircleList"/>
    <dgm:cxn modelId="{35EFC58F-EC7C-4585-B340-E8A2CCD9E7DE}" type="presOf" srcId="{0DB33648-4D41-4D26-9E5F-269915612D31}" destId="{F1CDA38E-3362-41B6-8945-63B1E0327AA8}" srcOrd="0" destOrd="0" presId="urn:microsoft.com/office/officeart/2018/2/layout/IconCircleList"/>
    <dgm:cxn modelId="{80BDA99A-8984-4026-80F8-C877197FC8B5}" srcId="{4A464F66-8ADB-477C-8FD4-C888A30840BA}" destId="{E1D07433-DBA7-4AC9-8163-59778AC3D2B2}" srcOrd="2" destOrd="0" parTransId="{5CFC6FC1-EF79-4783-AC7D-1ABDFC5B2905}" sibTransId="{8C67F319-E4D1-42A0-8DBD-882EA2728656}"/>
    <dgm:cxn modelId="{F7845DE1-B70A-46B7-981F-6D716C837639}" srcId="{4A464F66-8ADB-477C-8FD4-C888A30840BA}" destId="{2EC31973-35AD-4F81-AA6E-58C88D66C571}" srcOrd="0" destOrd="0" parTransId="{C62615DE-9970-4583-8909-3CB62EB29019}" sibTransId="{03BC3DC4-A107-44DA-9631-FC28EB4E127E}"/>
    <dgm:cxn modelId="{D26BC1E8-5B70-4B13-A8F9-BC6D2AF830E4}" type="presOf" srcId="{2EC31973-35AD-4F81-AA6E-58C88D66C571}" destId="{C9208557-2A9F-444E-924E-DD55A294383E}" srcOrd="0" destOrd="0" presId="urn:microsoft.com/office/officeart/2018/2/layout/IconCircleList"/>
    <dgm:cxn modelId="{A10D5B26-AAC7-4508-A370-2F3292EA5C23}" type="presParOf" srcId="{02B4CA9A-D961-404D-8BA1-7796C46B7E0A}" destId="{30A85DEE-4F82-4BBF-B51E-D91738A1FCD9}" srcOrd="0" destOrd="0" presId="urn:microsoft.com/office/officeart/2018/2/layout/IconCircleList"/>
    <dgm:cxn modelId="{86A5A97A-A15E-4F48-B803-32912A37448D}" type="presParOf" srcId="{30A85DEE-4F82-4BBF-B51E-D91738A1FCD9}" destId="{6A58DB96-F0A9-4D50-9852-42AB66F89445}" srcOrd="0" destOrd="0" presId="urn:microsoft.com/office/officeart/2018/2/layout/IconCircleList"/>
    <dgm:cxn modelId="{CDBD497F-2050-40EA-89F1-F1022A0130EB}" type="presParOf" srcId="{6A58DB96-F0A9-4D50-9852-42AB66F89445}" destId="{0F46C992-77AE-4DF0-AFE9-6013FA237981}" srcOrd="0" destOrd="0" presId="urn:microsoft.com/office/officeart/2018/2/layout/IconCircleList"/>
    <dgm:cxn modelId="{3CFB3C74-F35A-4521-ADD3-B3F0EB92493A}" type="presParOf" srcId="{6A58DB96-F0A9-4D50-9852-42AB66F89445}" destId="{58D7F31F-40CD-415B-A4F7-64FE3CFD5973}" srcOrd="1" destOrd="0" presId="urn:microsoft.com/office/officeart/2018/2/layout/IconCircleList"/>
    <dgm:cxn modelId="{026B4036-ACF6-47BC-8713-EFBFBD017D2C}" type="presParOf" srcId="{6A58DB96-F0A9-4D50-9852-42AB66F89445}" destId="{7D085332-8EE2-4185-9150-8C8B0CE3A9B7}" srcOrd="2" destOrd="0" presId="urn:microsoft.com/office/officeart/2018/2/layout/IconCircleList"/>
    <dgm:cxn modelId="{C0512D11-6184-4114-9967-CAFD9CEE016E}" type="presParOf" srcId="{6A58DB96-F0A9-4D50-9852-42AB66F89445}" destId="{C9208557-2A9F-444E-924E-DD55A294383E}" srcOrd="3" destOrd="0" presId="urn:microsoft.com/office/officeart/2018/2/layout/IconCircleList"/>
    <dgm:cxn modelId="{6C29AF59-F0DD-442A-8A81-07C13FC85D69}" type="presParOf" srcId="{30A85DEE-4F82-4BBF-B51E-D91738A1FCD9}" destId="{9F959548-C06B-464A-99E9-871BFCEDCCC4}" srcOrd="1" destOrd="0" presId="urn:microsoft.com/office/officeart/2018/2/layout/IconCircleList"/>
    <dgm:cxn modelId="{14E05C93-11E7-4518-A2B6-95392B7CF8C1}" type="presParOf" srcId="{30A85DEE-4F82-4BBF-B51E-D91738A1FCD9}" destId="{F447C56A-37F6-49A4-96CD-714106762990}" srcOrd="2" destOrd="0" presId="urn:microsoft.com/office/officeart/2018/2/layout/IconCircleList"/>
    <dgm:cxn modelId="{B5637756-7B10-4966-A3DE-E1954345EC16}" type="presParOf" srcId="{F447C56A-37F6-49A4-96CD-714106762990}" destId="{D282DED4-6337-4DA0-9A7B-00EF105F9192}" srcOrd="0" destOrd="0" presId="urn:microsoft.com/office/officeart/2018/2/layout/IconCircleList"/>
    <dgm:cxn modelId="{6A6863ED-D706-4273-BD8B-D47F80FD256F}" type="presParOf" srcId="{F447C56A-37F6-49A4-96CD-714106762990}" destId="{93F39C15-F296-43D2-94C0-C075AEA6027A}" srcOrd="1" destOrd="0" presId="urn:microsoft.com/office/officeart/2018/2/layout/IconCircleList"/>
    <dgm:cxn modelId="{E63DD3E7-5411-476E-97C1-2238B29AEACE}" type="presParOf" srcId="{F447C56A-37F6-49A4-96CD-714106762990}" destId="{9882D693-10EE-49C2-B8F3-6EC0D868046D}" srcOrd="2" destOrd="0" presId="urn:microsoft.com/office/officeart/2018/2/layout/IconCircleList"/>
    <dgm:cxn modelId="{C81ADB31-B2E8-4C14-A948-6467F650F724}" type="presParOf" srcId="{F447C56A-37F6-49A4-96CD-714106762990}" destId="{F1CDA38E-3362-41B6-8945-63B1E0327AA8}" srcOrd="3" destOrd="0" presId="urn:microsoft.com/office/officeart/2018/2/layout/IconCircleList"/>
    <dgm:cxn modelId="{5D68C0B3-5D39-46FD-B05A-8EA7D4D31E18}" type="presParOf" srcId="{30A85DEE-4F82-4BBF-B51E-D91738A1FCD9}" destId="{63F4ED04-DDBA-4000-BE18-C6B18153A914}" srcOrd="3" destOrd="0" presId="urn:microsoft.com/office/officeart/2018/2/layout/IconCircleList"/>
    <dgm:cxn modelId="{125C2E97-6F48-4988-B846-112D24B816D5}" type="presParOf" srcId="{30A85DEE-4F82-4BBF-B51E-D91738A1FCD9}" destId="{FE577C29-88AF-4810-B899-7A812B145E18}" srcOrd="4" destOrd="0" presId="urn:microsoft.com/office/officeart/2018/2/layout/IconCircleList"/>
    <dgm:cxn modelId="{3DB3B717-33BB-4F3B-80E3-317739FDECED}" type="presParOf" srcId="{FE577C29-88AF-4810-B899-7A812B145E18}" destId="{762ECBA0-05D3-4453-AC89-923E13F2470C}" srcOrd="0" destOrd="0" presId="urn:microsoft.com/office/officeart/2018/2/layout/IconCircleList"/>
    <dgm:cxn modelId="{926508D3-41BE-410D-AF67-1A65AD14740B}" type="presParOf" srcId="{FE577C29-88AF-4810-B899-7A812B145E18}" destId="{E2EA5759-0B56-4E58-9A3E-4A5E705FA83C}" srcOrd="1" destOrd="0" presId="urn:microsoft.com/office/officeart/2018/2/layout/IconCircleList"/>
    <dgm:cxn modelId="{3930BF8A-E774-4320-AE61-2C47F6904572}" type="presParOf" srcId="{FE577C29-88AF-4810-B899-7A812B145E18}" destId="{B165AA95-45A5-421B-9D54-2B18D3FBCCAD}" srcOrd="2" destOrd="0" presId="urn:microsoft.com/office/officeart/2018/2/layout/IconCircleList"/>
    <dgm:cxn modelId="{BC3EFDA4-FF75-4E55-869F-A4A8787E1D8A}" type="presParOf" srcId="{FE577C29-88AF-4810-B899-7A812B145E18}" destId="{F6837444-4C2D-4A4A-BB4E-29EAC500065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2E0FC-7FE8-4B31-835F-7AA956BFAAE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6B8B5DF-A4CC-4C35-BF3B-AF2EF503A73B}">
      <dgm:prSet/>
      <dgm:spPr/>
      <dgm:t>
        <a:bodyPr/>
        <a:lstStyle/>
        <a:p>
          <a:r>
            <a:rPr lang="en-US" b="1"/>
            <a:t>Research is…</a:t>
          </a:r>
          <a:r>
            <a:rPr lang="en-US"/>
            <a:t> looking into something in more detail to understand it better. </a:t>
          </a:r>
        </a:p>
      </dgm:t>
    </dgm:pt>
    <dgm:pt modelId="{E1F0194B-E592-421B-9C88-8BFD297E4541}" type="parTrans" cxnId="{8F6FD771-3565-49B5-BB11-ACA90152208B}">
      <dgm:prSet/>
      <dgm:spPr/>
      <dgm:t>
        <a:bodyPr/>
        <a:lstStyle/>
        <a:p>
          <a:endParaRPr lang="en-US"/>
        </a:p>
      </dgm:t>
    </dgm:pt>
    <dgm:pt modelId="{A9F3763A-0AE7-4178-93E4-AC1F894C1F9C}" type="sibTrans" cxnId="{8F6FD771-3565-49B5-BB11-ACA90152208B}">
      <dgm:prSet/>
      <dgm:spPr/>
      <dgm:t>
        <a:bodyPr/>
        <a:lstStyle/>
        <a:p>
          <a:endParaRPr lang="en-US"/>
        </a:p>
      </dgm:t>
    </dgm:pt>
    <dgm:pt modelId="{AB658766-531A-4807-B22B-26F0ECE06DC5}">
      <dgm:prSet/>
      <dgm:spPr/>
      <dgm:t>
        <a:bodyPr/>
        <a:lstStyle/>
        <a:p>
          <a:r>
            <a:rPr lang="en-US" b="1"/>
            <a:t>Engagement is… </a:t>
          </a:r>
          <a:r>
            <a:rPr lang="en-US"/>
            <a:t>involving people, listening to their views, opinions and experiences. </a:t>
          </a:r>
        </a:p>
      </dgm:t>
    </dgm:pt>
    <dgm:pt modelId="{43E62678-7B6E-46A7-A81C-7D34CAC75E6C}" type="parTrans" cxnId="{0EAFD2C1-E4AB-496E-8F25-ECC94CDED9B3}">
      <dgm:prSet/>
      <dgm:spPr/>
      <dgm:t>
        <a:bodyPr/>
        <a:lstStyle/>
        <a:p>
          <a:endParaRPr lang="en-US"/>
        </a:p>
      </dgm:t>
    </dgm:pt>
    <dgm:pt modelId="{0C273754-9718-4C62-9D1B-2127A390C983}" type="sibTrans" cxnId="{0EAFD2C1-E4AB-496E-8F25-ECC94CDED9B3}">
      <dgm:prSet/>
      <dgm:spPr/>
      <dgm:t>
        <a:bodyPr/>
        <a:lstStyle/>
        <a:p>
          <a:endParaRPr lang="en-US"/>
        </a:p>
      </dgm:t>
    </dgm:pt>
    <dgm:pt modelId="{62D61923-2850-4761-8C42-D55FF46609E7}">
      <dgm:prSet/>
      <dgm:spPr/>
      <dgm:t>
        <a:bodyPr/>
        <a:lstStyle/>
        <a:p>
          <a:r>
            <a:rPr lang="en-US" b="1"/>
            <a:t>Innovation is…</a:t>
          </a:r>
          <a:r>
            <a:rPr lang="en-US"/>
            <a:t> creating new ideas, methods, products or ways of working that either improve things or solve problems. </a:t>
          </a:r>
        </a:p>
      </dgm:t>
    </dgm:pt>
    <dgm:pt modelId="{064D85DD-DEC2-456A-9DF9-22AA67020971}" type="parTrans" cxnId="{8CBE5B59-8F89-4211-A048-5BBF4CA934D2}">
      <dgm:prSet/>
      <dgm:spPr/>
      <dgm:t>
        <a:bodyPr/>
        <a:lstStyle/>
        <a:p>
          <a:endParaRPr lang="en-US"/>
        </a:p>
      </dgm:t>
    </dgm:pt>
    <dgm:pt modelId="{014AEDBE-0A09-42CA-8A84-D30555D94729}" type="sibTrans" cxnId="{8CBE5B59-8F89-4211-A048-5BBF4CA934D2}">
      <dgm:prSet/>
      <dgm:spPr/>
      <dgm:t>
        <a:bodyPr/>
        <a:lstStyle/>
        <a:p>
          <a:endParaRPr lang="en-US"/>
        </a:p>
      </dgm:t>
    </dgm:pt>
    <dgm:pt modelId="{E7968FE9-4DC4-48B6-AA8C-48C0C77EFC6E}" type="pres">
      <dgm:prSet presAssocID="{4522E0FC-7FE8-4B31-835F-7AA956BFAAE9}" presName="linear" presStyleCnt="0">
        <dgm:presLayoutVars>
          <dgm:animLvl val="lvl"/>
          <dgm:resizeHandles val="exact"/>
        </dgm:presLayoutVars>
      </dgm:prSet>
      <dgm:spPr/>
    </dgm:pt>
    <dgm:pt modelId="{6E937EAD-BA5E-4F11-955F-D7AC3DEDA6F4}" type="pres">
      <dgm:prSet presAssocID="{26B8B5DF-A4CC-4C35-BF3B-AF2EF503A73B}" presName="parentText" presStyleLbl="node1" presStyleIdx="0" presStyleCnt="3">
        <dgm:presLayoutVars>
          <dgm:chMax val="0"/>
          <dgm:bulletEnabled val="1"/>
        </dgm:presLayoutVars>
      </dgm:prSet>
      <dgm:spPr/>
    </dgm:pt>
    <dgm:pt modelId="{7A582D58-C5D1-4AE7-A1C6-4BC7438B49BC}" type="pres">
      <dgm:prSet presAssocID="{A9F3763A-0AE7-4178-93E4-AC1F894C1F9C}" presName="spacer" presStyleCnt="0"/>
      <dgm:spPr/>
    </dgm:pt>
    <dgm:pt modelId="{DE93FDD7-4952-4D9D-B275-ACFC3A6E8CB0}" type="pres">
      <dgm:prSet presAssocID="{AB658766-531A-4807-B22B-26F0ECE06DC5}" presName="parentText" presStyleLbl="node1" presStyleIdx="1" presStyleCnt="3">
        <dgm:presLayoutVars>
          <dgm:chMax val="0"/>
          <dgm:bulletEnabled val="1"/>
        </dgm:presLayoutVars>
      </dgm:prSet>
      <dgm:spPr/>
    </dgm:pt>
    <dgm:pt modelId="{8AF72D1A-8576-47E3-BF32-0D4C7C2169B7}" type="pres">
      <dgm:prSet presAssocID="{0C273754-9718-4C62-9D1B-2127A390C983}" presName="spacer" presStyleCnt="0"/>
      <dgm:spPr/>
    </dgm:pt>
    <dgm:pt modelId="{816E1A9F-F584-44E9-A4B6-D0D9AC3DC9F3}" type="pres">
      <dgm:prSet presAssocID="{62D61923-2850-4761-8C42-D55FF46609E7}" presName="parentText" presStyleLbl="node1" presStyleIdx="2" presStyleCnt="3">
        <dgm:presLayoutVars>
          <dgm:chMax val="0"/>
          <dgm:bulletEnabled val="1"/>
        </dgm:presLayoutVars>
      </dgm:prSet>
      <dgm:spPr/>
    </dgm:pt>
  </dgm:ptLst>
  <dgm:cxnLst>
    <dgm:cxn modelId="{C7C9FB10-1C3A-47DA-A554-D00DCF52D3A4}" type="presOf" srcId="{4522E0FC-7FE8-4B31-835F-7AA956BFAAE9}" destId="{E7968FE9-4DC4-48B6-AA8C-48C0C77EFC6E}" srcOrd="0" destOrd="0" presId="urn:microsoft.com/office/officeart/2005/8/layout/vList2"/>
    <dgm:cxn modelId="{8F6FD771-3565-49B5-BB11-ACA90152208B}" srcId="{4522E0FC-7FE8-4B31-835F-7AA956BFAAE9}" destId="{26B8B5DF-A4CC-4C35-BF3B-AF2EF503A73B}" srcOrd="0" destOrd="0" parTransId="{E1F0194B-E592-421B-9C88-8BFD297E4541}" sibTransId="{A9F3763A-0AE7-4178-93E4-AC1F894C1F9C}"/>
    <dgm:cxn modelId="{8CBE5B59-8F89-4211-A048-5BBF4CA934D2}" srcId="{4522E0FC-7FE8-4B31-835F-7AA956BFAAE9}" destId="{62D61923-2850-4761-8C42-D55FF46609E7}" srcOrd="2" destOrd="0" parTransId="{064D85DD-DEC2-456A-9DF9-22AA67020971}" sibTransId="{014AEDBE-0A09-42CA-8A84-D30555D94729}"/>
    <dgm:cxn modelId="{216BF8BE-E15D-4F09-A040-B639A9C5A2B8}" type="presOf" srcId="{AB658766-531A-4807-B22B-26F0ECE06DC5}" destId="{DE93FDD7-4952-4D9D-B275-ACFC3A6E8CB0}" srcOrd="0" destOrd="0" presId="urn:microsoft.com/office/officeart/2005/8/layout/vList2"/>
    <dgm:cxn modelId="{0EAFD2C1-E4AB-496E-8F25-ECC94CDED9B3}" srcId="{4522E0FC-7FE8-4B31-835F-7AA956BFAAE9}" destId="{AB658766-531A-4807-B22B-26F0ECE06DC5}" srcOrd="1" destOrd="0" parTransId="{43E62678-7B6E-46A7-A81C-7D34CAC75E6C}" sibTransId="{0C273754-9718-4C62-9D1B-2127A390C983}"/>
    <dgm:cxn modelId="{C39E72C3-D7ED-476F-AB42-659936DFD540}" type="presOf" srcId="{62D61923-2850-4761-8C42-D55FF46609E7}" destId="{816E1A9F-F584-44E9-A4B6-D0D9AC3DC9F3}" srcOrd="0" destOrd="0" presId="urn:microsoft.com/office/officeart/2005/8/layout/vList2"/>
    <dgm:cxn modelId="{0583C0C4-16BA-41A4-9DA0-980430F4D6D5}" type="presOf" srcId="{26B8B5DF-A4CC-4C35-BF3B-AF2EF503A73B}" destId="{6E937EAD-BA5E-4F11-955F-D7AC3DEDA6F4}" srcOrd="0" destOrd="0" presId="urn:microsoft.com/office/officeart/2005/8/layout/vList2"/>
    <dgm:cxn modelId="{E5F7AF1E-8A8F-485D-AE87-B1C0A454E64E}" type="presParOf" srcId="{E7968FE9-4DC4-48B6-AA8C-48C0C77EFC6E}" destId="{6E937EAD-BA5E-4F11-955F-D7AC3DEDA6F4}" srcOrd="0" destOrd="0" presId="urn:microsoft.com/office/officeart/2005/8/layout/vList2"/>
    <dgm:cxn modelId="{F3858983-F5E5-4359-8248-AC621A56216F}" type="presParOf" srcId="{E7968FE9-4DC4-48B6-AA8C-48C0C77EFC6E}" destId="{7A582D58-C5D1-4AE7-A1C6-4BC7438B49BC}" srcOrd="1" destOrd="0" presId="urn:microsoft.com/office/officeart/2005/8/layout/vList2"/>
    <dgm:cxn modelId="{FC0E602C-1A23-465E-B76F-F17358EE9FE7}" type="presParOf" srcId="{E7968FE9-4DC4-48B6-AA8C-48C0C77EFC6E}" destId="{DE93FDD7-4952-4D9D-B275-ACFC3A6E8CB0}" srcOrd="2" destOrd="0" presId="urn:microsoft.com/office/officeart/2005/8/layout/vList2"/>
    <dgm:cxn modelId="{151877A4-71D6-4C6E-85E1-DE387C5AB05C}" type="presParOf" srcId="{E7968FE9-4DC4-48B6-AA8C-48C0C77EFC6E}" destId="{8AF72D1A-8576-47E3-BF32-0D4C7C2169B7}" srcOrd="3" destOrd="0" presId="urn:microsoft.com/office/officeart/2005/8/layout/vList2"/>
    <dgm:cxn modelId="{CD770FF2-4932-47B0-8726-556EABF26B72}" type="presParOf" srcId="{E7968FE9-4DC4-48B6-AA8C-48C0C77EFC6E}" destId="{816E1A9F-F584-44E9-A4B6-D0D9AC3DC9F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8E46F-DD4F-492F-9CD7-5E4609674C0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4404FF2-F515-419B-836B-EEA311C46599}">
      <dgm:prSet/>
      <dgm:spPr/>
      <dgm:t>
        <a:bodyPr/>
        <a:lstStyle/>
        <a:p>
          <a:r>
            <a:rPr lang="en-US"/>
            <a:t>Essential in everyday life!</a:t>
          </a:r>
        </a:p>
      </dgm:t>
    </dgm:pt>
    <dgm:pt modelId="{BBD5093C-085A-4719-9CA7-D38A8920E969}" type="parTrans" cxnId="{CEC52E5F-206F-4CF5-8FFA-F02B31B3CE29}">
      <dgm:prSet/>
      <dgm:spPr/>
      <dgm:t>
        <a:bodyPr/>
        <a:lstStyle/>
        <a:p>
          <a:endParaRPr lang="en-US"/>
        </a:p>
      </dgm:t>
    </dgm:pt>
    <dgm:pt modelId="{26F9ADBA-5006-4601-B2BC-792C35C7133A}" type="sibTrans" cxnId="{CEC52E5F-206F-4CF5-8FFA-F02B31B3CE29}">
      <dgm:prSet/>
      <dgm:spPr/>
      <dgm:t>
        <a:bodyPr/>
        <a:lstStyle/>
        <a:p>
          <a:endParaRPr lang="en-US"/>
        </a:p>
      </dgm:t>
    </dgm:pt>
    <dgm:pt modelId="{20B2AD74-DA95-407A-A88B-2994C367F252}">
      <dgm:prSet/>
      <dgm:spPr/>
      <dgm:t>
        <a:bodyPr/>
        <a:lstStyle/>
        <a:p>
          <a:r>
            <a:rPr lang="en-US"/>
            <a:t>There are many benefits of being involved in research, such as </a:t>
          </a:r>
          <a:r>
            <a:rPr lang="en-US" b="1"/>
            <a:t>making a difference</a:t>
          </a:r>
          <a:r>
            <a:rPr lang="en-US"/>
            <a:t>, </a:t>
          </a:r>
          <a:r>
            <a:rPr lang="en-US" b="1"/>
            <a:t>having your voice heard and improving your local community. </a:t>
          </a:r>
          <a:endParaRPr lang="en-US"/>
        </a:p>
      </dgm:t>
    </dgm:pt>
    <dgm:pt modelId="{E8D7BD3F-2CE2-4234-8090-DFA11CE41108}" type="parTrans" cxnId="{3BEC33B4-E093-43AD-BEE5-5E3FB32BD20A}">
      <dgm:prSet/>
      <dgm:spPr/>
      <dgm:t>
        <a:bodyPr/>
        <a:lstStyle/>
        <a:p>
          <a:endParaRPr lang="en-US"/>
        </a:p>
      </dgm:t>
    </dgm:pt>
    <dgm:pt modelId="{918228D7-4393-4DE9-A0F8-0C50131D8D17}" type="sibTrans" cxnId="{3BEC33B4-E093-43AD-BEE5-5E3FB32BD20A}">
      <dgm:prSet/>
      <dgm:spPr/>
      <dgm:t>
        <a:bodyPr/>
        <a:lstStyle/>
        <a:p>
          <a:endParaRPr lang="en-US"/>
        </a:p>
      </dgm:t>
    </dgm:pt>
    <dgm:pt modelId="{ED5280AB-7660-4C2E-8EE4-D8E88422204E}">
      <dgm:prSet/>
      <dgm:spPr/>
      <dgm:t>
        <a:bodyPr/>
        <a:lstStyle/>
        <a:p>
          <a:r>
            <a:rPr lang="en-US"/>
            <a:t>Diversity is key as it offers broader, different and unique perspectives on a topic.  </a:t>
          </a:r>
        </a:p>
      </dgm:t>
    </dgm:pt>
    <dgm:pt modelId="{67FF370F-DE8B-4569-A7E1-2B6063DF7922}" type="parTrans" cxnId="{4974A273-D5D4-41B6-B76C-8666F05C5985}">
      <dgm:prSet/>
      <dgm:spPr/>
      <dgm:t>
        <a:bodyPr/>
        <a:lstStyle/>
        <a:p>
          <a:endParaRPr lang="en-US"/>
        </a:p>
      </dgm:t>
    </dgm:pt>
    <dgm:pt modelId="{4C302C69-CC25-44DF-875C-34A43E4DF7C9}" type="sibTrans" cxnId="{4974A273-D5D4-41B6-B76C-8666F05C5985}">
      <dgm:prSet/>
      <dgm:spPr/>
      <dgm:t>
        <a:bodyPr/>
        <a:lstStyle/>
        <a:p>
          <a:endParaRPr lang="en-US"/>
        </a:p>
      </dgm:t>
    </dgm:pt>
    <dgm:pt modelId="{F775C4EA-41EB-426E-82ED-7FD919A312D2}" type="pres">
      <dgm:prSet presAssocID="{E3E8E46F-DD4F-492F-9CD7-5E4609674C08}" presName="linear" presStyleCnt="0">
        <dgm:presLayoutVars>
          <dgm:animLvl val="lvl"/>
          <dgm:resizeHandles val="exact"/>
        </dgm:presLayoutVars>
      </dgm:prSet>
      <dgm:spPr/>
    </dgm:pt>
    <dgm:pt modelId="{D44DB9F5-4BFB-4340-907E-02790D5BBF41}" type="pres">
      <dgm:prSet presAssocID="{04404FF2-F515-419B-836B-EEA311C46599}" presName="parentText" presStyleLbl="node1" presStyleIdx="0" presStyleCnt="3">
        <dgm:presLayoutVars>
          <dgm:chMax val="0"/>
          <dgm:bulletEnabled val="1"/>
        </dgm:presLayoutVars>
      </dgm:prSet>
      <dgm:spPr/>
    </dgm:pt>
    <dgm:pt modelId="{A4EACCC1-EB6C-4FA7-986A-1D09952FE030}" type="pres">
      <dgm:prSet presAssocID="{26F9ADBA-5006-4601-B2BC-792C35C7133A}" presName="spacer" presStyleCnt="0"/>
      <dgm:spPr/>
    </dgm:pt>
    <dgm:pt modelId="{86758E65-D74C-4B99-AB84-554032328669}" type="pres">
      <dgm:prSet presAssocID="{20B2AD74-DA95-407A-A88B-2994C367F252}" presName="parentText" presStyleLbl="node1" presStyleIdx="1" presStyleCnt="3">
        <dgm:presLayoutVars>
          <dgm:chMax val="0"/>
          <dgm:bulletEnabled val="1"/>
        </dgm:presLayoutVars>
      </dgm:prSet>
      <dgm:spPr/>
    </dgm:pt>
    <dgm:pt modelId="{7D01AE6A-67F0-48C8-851C-EA63D6E9E3F3}" type="pres">
      <dgm:prSet presAssocID="{918228D7-4393-4DE9-A0F8-0C50131D8D17}" presName="spacer" presStyleCnt="0"/>
      <dgm:spPr/>
    </dgm:pt>
    <dgm:pt modelId="{8136883C-B2A1-44DE-99EF-0493968E0C67}" type="pres">
      <dgm:prSet presAssocID="{ED5280AB-7660-4C2E-8EE4-D8E88422204E}" presName="parentText" presStyleLbl="node1" presStyleIdx="2" presStyleCnt="3">
        <dgm:presLayoutVars>
          <dgm:chMax val="0"/>
          <dgm:bulletEnabled val="1"/>
        </dgm:presLayoutVars>
      </dgm:prSet>
      <dgm:spPr/>
    </dgm:pt>
  </dgm:ptLst>
  <dgm:cxnLst>
    <dgm:cxn modelId="{CEC52E5F-206F-4CF5-8FFA-F02B31B3CE29}" srcId="{E3E8E46F-DD4F-492F-9CD7-5E4609674C08}" destId="{04404FF2-F515-419B-836B-EEA311C46599}" srcOrd="0" destOrd="0" parTransId="{BBD5093C-085A-4719-9CA7-D38A8920E969}" sibTransId="{26F9ADBA-5006-4601-B2BC-792C35C7133A}"/>
    <dgm:cxn modelId="{D1045062-96E5-46EE-A38B-49297F2AB7D5}" type="presOf" srcId="{04404FF2-F515-419B-836B-EEA311C46599}" destId="{D44DB9F5-4BFB-4340-907E-02790D5BBF41}" srcOrd="0" destOrd="0" presId="urn:microsoft.com/office/officeart/2005/8/layout/vList2"/>
    <dgm:cxn modelId="{530F9F4F-D3FA-4592-BA62-037961F79CE5}" type="presOf" srcId="{ED5280AB-7660-4C2E-8EE4-D8E88422204E}" destId="{8136883C-B2A1-44DE-99EF-0493968E0C67}" srcOrd="0" destOrd="0" presId="urn:microsoft.com/office/officeart/2005/8/layout/vList2"/>
    <dgm:cxn modelId="{4974A273-D5D4-41B6-B76C-8666F05C5985}" srcId="{E3E8E46F-DD4F-492F-9CD7-5E4609674C08}" destId="{ED5280AB-7660-4C2E-8EE4-D8E88422204E}" srcOrd="2" destOrd="0" parTransId="{67FF370F-DE8B-4569-A7E1-2B6063DF7922}" sibTransId="{4C302C69-CC25-44DF-875C-34A43E4DF7C9}"/>
    <dgm:cxn modelId="{3BEC33B4-E093-43AD-BEE5-5E3FB32BD20A}" srcId="{E3E8E46F-DD4F-492F-9CD7-5E4609674C08}" destId="{20B2AD74-DA95-407A-A88B-2994C367F252}" srcOrd="1" destOrd="0" parTransId="{E8D7BD3F-2CE2-4234-8090-DFA11CE41108}" sibTransId="{918228D7-4393-4DE9-A0F8-0C50131D8D17}"/>
    <dgm:cxn modelId="{CE7CB1B6-CD74-47AC-9741-B002CE766F0C}" type="presOf" srcId="{20B2AD74-DA95-407A-A88B-2994C367F252}" destId="{86758E65-D74C-4B99-AB84-554032328669}" srcOrd="0" destOrd="0" presId="urn:microsoft.com/office/officeart/2005/8/layout/vList2"/>
    <dgm:cxn modelId="{57C879D7-C07B-49BE-9A73-43BD9B33C0D6}" type="presOf" srcId="{E3E8E46F-DD4F-492F-9CD7-5E4609674C08}" destId="{F775C4EA-41EB-426E-82ED-7FD919A312D2}" srcOrd="0" destOrd="0" presId="urn:microsoft.com/office/officeart/2005/8/layout/vList2"/>
    <dgm:cxn modelId="{1B26AC52-9C9C-4DE5-B790-C77C54E37F0F}" type="presParOf" srcId="{F775C4EA-41EB-426E-82ED-7FD919A312D2}" destId="{D44DB9F5-4BFB-4340-907E-02790D5BBF41}" srcOrd="0" destOrd="0" presId="urn:microsoft.com/office/officeart/2005/8/layout/vList2"/>
    <dgm:cxn modelId="{8808F31F-B068-4239-BD2C-C0F47F185039}" type="presParOf" srcId="{F775C4EA-41EB-426E-82ED-7FD919A312D2}" destId="{A4EACCC1-EB6C-4FA7-986A-1D09952FE030}" srcOrd="1" destOrd="0" presId="urn:microsoft.com/office/officeart/2005/8/layout/vList2"/>
    <dgm:cxn modelId="{5B7BE63F-0AE3-43F2-867F-5724BF2CBD4A}" type="presParOf" srcId="{F775C4EA-41EB-426E-82ED-7FD919A312D2}" destId="{86758E65-D74C-4B99-AB84-554032328669}" srcOrd="2" destOrd="0" presId="urn:microsoft.com/office/officeart/2005/8/layout/vList2"/>
    <dgm:cxn modelId="{30ED0227-048D-40AB-8657-1D96833B787C}" type="presParOf" srcId="{F775C4EA-41EB-426E-82ED-7FD919A312D2}" destId="{7D01AE6A-67F0-48C8-851C-EA63D6E9E3F3}" srcOrd="3" destOrd="0" presId="urn:microsoft.com/office/officeart/2005/8/layout/vList2"/>
    <dgm:cxn modelId="{CE897469-DF87-4682-AA56-97626CEDD078}" type="presParOf" srcId="{F775C4EA-41EB-426E-82ED-7FD919A312D2}" destId="{8136883C-B2A1-44DE-99EF-0493968E0C6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3E011F-329E-4608-9C8B-679A0275262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2BACAC2-A331-4E7E-9C1B-065C2707533D}">
      <dgm:prSet/>
      <dgm:spPr/>
      <dgm:t>
        <a:bodyPr/>
        <a:lstStyle/>
        <a:p>
          <a:pPr>
            <a:lnSpc>
              <a:spcPct val="100000"/>
            </a:lnSpc>
          </a:pPr>
          <a:r>
            <a:rPr lang="en-US"/>
            <a:t>Funding between October 2024 – March 2025 to coproduce and codevelop a Research Charter. </a:t>
          </a:r>
        </a:p>
      </dgm:t>
    </dgm:pt>
    <dgm:pt modelId="{2243CD47-1719-4933-AF97-A55D8C1A8232}" type="parTrans" cxnId="{AA725CA0-A256-434E-8CC5-05215E09D3C1}">
      <dgm:prSet/>
      <dgm:spPr/>
      <dgm:t>
        <a:bodyPr/>
        <a:lstStyle/>
        <a:p>
          <a:endParaRPr lang="en-US"/>
        </a:p>
      </dgm:t>
    </dgm:pt>
    <dgm:pt modelId="{2053BF79-5E4C-4B8D-96A2-8BF7BEA2F13F}" type="sibTrans" cxnId="{AA725CA0-A256-434E-8CC5-05215E09D3C1}">
      <dgm:prSet/>
      <dgm:spPr/>
      <dgm:t>
        <a:bodyPr/>
        <a:lstStyle/>
        <a:p>
          <a:endParaRPr lang="en-US"/>
        </a:p>
      </dgm:t>
    </dgm:pt>
    <dgm:pt modelId="{EC400BC0-7A7C-4F71-B967-49CDE5246C40}">
      <dgm:prSet/>
      <dgm:spPr/>
      <dgm:t>
        <a:bodyPr/>
        <a:lstStyle/>
        <a:p>
          <a:pPr>
            <a:lnSpc>
              <a:spcPct val="100000"/>
            </a:lnSpc>
          </a:pPr>
          <a:r>
            <a:rPr lang="en-US"/>
            <a:t>A Research Charter is… </a:t>
          </a:r>
          <a:r>
            <a:rPr lang="en-US" b="1"/>
            <a:t>an agreement between people and researchers on what they can expect when taking part in research activity</a:t>
          </a:r>
          <a:endParaRPr lang="en-US"/>
        </a:p>
      </dgm:t>
    </dgm:pt>
    <dgm:pt modelId="{A21A5652-FCDB-4A87-866C-7CED1040B626}" type="parTrans" cxnId="{AA06C4F7-993D-4631-ACED-6B7EE7DE8012}">
      <dgm:prSet/>
      <dgm:spPr/>
      <dgm:t>
        <a:bodyPr/>
        <a:lstStyle/>
        <a:p>
          <a:endParaRPr lang="en-US"/>
        </a:p>
      </dgm:t>
    </dgm:pt>
    <dgm:pt modelId="{3C1409F8-3C61-4FAF-BD07-EC1551A4CDA4}" type="sibTrans" cxnId="{AA06C4F7-993D-4631-ACED-6B7EE7DE8012}">
      <dgm:prSet/>
      <dgm:spPr/>
      <dgm:t>
        <a:bodyPr/>
        <a:lstStyle/>
        <a:p>
          <a:endParaRPr lang="en-US"/>
        </a:p>
      </dgm:t>
    </dgm:pt>
    <dgm:pt modelId="{D53C7DA7-6A13-487C-A3D0-BEDE2649655A}">
      <dgm:prSet/>
      <dgm:spPr/>
      <dgm:t>
        <a:bodyPr/>
        <a:lstStyle/>
        <a:p>
          <a:pPr>
            <a:lnSpc>
              <a:spcPct val="100000"/>
            </a:lnSpc>
          </a:pPr>
          <a:r>
            <a:rPr lang="en-US"/>
            <a:t>Links closely with the REN Programme</a:t>
          </a:r>
        </a:p>
      </dgm:t>
    </dgm:pt>
    <dgm:pt modelId="{8ECC65C0-DF40-4119-A390-918E3F7A68ED}" type="parTrans" cxnId="{D3AFFCB7-3639-4C2E-9F41-58A32CEB58F5}">
      <dgm:prSet/>
      <dgm:spPr/>
      <dgm:t>
        <a:bodyPr/>
        <a:lstStyle/>
        <a:p>
          <a:endParaRPr lang="en-US"/>
        </a:p>
      </dgm:t>
    </dgm:pt>
    <dgm:pt modelId="{51CABB1B-68A1-4006-BABF-F0F256C0CB25}" type="sibTrans" cxnId="{D3AFFCB7-3639-4C2E-9F41-58A32CEB58F5}">
      <dgm:prSet/>
      <dgm:spPr/>
      <dgm:t>
        <a:bodyPr/>
        <a:lstStyle/>
        <a:p>
          <a:endParaRPr lang="en-US"/>
        </a:p>
      </dgm:t>
    </dgm:pt>
    <dgm:pt modelId="{27618C62-423D-41B5-BDB1-D95F61AD0D44}" type="pres">
      <dgm:prSet presAssocID="{443E011F-329E-4608-9C8B-679A0275262A}" presName="root" presStyleCnt="0">
        <dgm:presLayoutVars>
          <dgm:dir/>
          <dgm:resizeHandles val="exact"/>
        </dgm:presLayoutVars>
      </dgm:prSet>
      <dgm:spPr/>
    </dgm:pt>
    <dgm:pt modelId="{0AA97311-3129-4BBD-A7D2-418F7A5FF500}" type="pres">
      <dgm:prSet presAssocID="{12BACAC2-A331-4E7E-9C1B-065C2707533D}" presName="compNode" presStyleCnt="0"/>
      <dgm:spPr/>
    </dgm:pt>
    <dgm:pt modelId="{FF65A939-5AE8-4E48-948A-D2406006D271}" type="pres">
      <dgm:prSet presAssocID="{12BACAC2-A331-4E7E-9C1B-065C2707533D}" presName="bgRect" presStyleLbl="bgShp" presStyleIdx="0" presStyleCnt="3"/>
      <dgm:spPr/>
    </dgm:pt>
    <dgm:pt modelId="{67F41ADF-2F38-4469-A038-6DE59BC21B70}" type="pres">
      <dgm:prSet presAssocID="{12BACAC2-A331-4E7E-9C1B-065C27075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31D38BA9-8AF3-41AE-AC38-554FBEFDDC86}" type="pres">
      <dgm:prSet presAssocID="{12BACAC2-A331-4E7E-9C1B-065C2707533D}" presName="spaceRect" presStyleCnt="0"/>
      <dgm:spPr/>
    </dgm:pt>
    <dgm:pt modelId="{407B8695-246E-459F-9261-A63EAFBF0AA3}" type="pres">
      <dgm:prSet presAssocID="{12BACAC2-A331-4E7E-9C1B-065C2707533D}" presName="parTx" presStyleLbl="revTx" presStyleIdx="0" presStyleCnt="3">
        <dgm:presLayoutVars>
          <dgm:chMax val="0"/>
          <dgm:chPref val="0"/>
        </dgm:presLayoutVars>
      </dgm:prSet>
      <dgm:spPr/>
    </dgm:pt>
    <dgm:pt modelId="{4C4EF3C4-CCE6-4F6C-9B37-6A9AACE4A92F}" type="pres">
      <dgm:prSet presAssocID="{2053BF79-5E4C-4B8D-96A2-8BF7BEA2F13F}" presName="sibTrans" presStyleCnt="0"/>
      <dgm:spPr/>
    </dgm:pt>
    <dgm:pt modelId="{7E6FB616-330E-44A0-AD34-D3BBD8B26DC4}" type="pres">
      <dgm:prSet presAssocID="{EC400BC0-7A7C-4F71-B967-49CDE5246C40}" presName="compNode" presStyleCnt="0"/>
      <dgm:spPr/>
    </dgm:pt>
    <dgm:pt modelId="{1BEC2257-5834-47F4-AC2D-26D7FF1939F5}" type="pres">
      <dgm:prSet presAssocID="{EC400BC0-7A7C-4F71-B967-49CDE5246C40}" presName="bgRect" presStyleLbl="bgShp" presStyleIdx="1" presStyleCnt="3"/>
      <dgm:spPr/>
    </dgm:pt>
    <dgm:pt modelId="{4EC7D41D-ED48-4D1A-9492-123569270FA9}" type="pres">
      <dgm:prSet presAssocID="{EC400BC0-7A7C-4F71-B967-49CDE5246C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700AAB0A-9C9F-4267-9DC3-799F750BCC66}" type="pres">
      <dgm:prSet presAssocID="{EC400BC0-7A7C-4F71-B967-49CDE5246C40}" presName="spaceRect" presStyleCnt="0"/>
      <dgm:spPr/>
    </dgm:pt>
    <dgm:pt modelId="{174A34D8-E6A9-4C15-A574-ECBC7B314E2A}" type="pres">
      <dgm:prSet presAssocID="{EC400BC0-7A7C-4F71-B967-49CDE5246C40}" presName="parTx" presStyleLbl="revTx" presStyleIdx="1" presStyleCnt="3">
        <dgm:presLayoutVars>
          <dgm:chMax val="0"/>
          <dgm:chPref val="0"/>
        </dgm:presLayoutVars>
      </dgm:prSet>
      <dgm:spPr/>
    </dgm:pt>
    <dgm:pt modelId="{5F8DE5F3-9BB1-45C9-A869-6F305A6FCEF8}" type="pres">
      <dgm:prSet presAssocID="{3C1409F8-3C61-4FAF-BD07-EC1551A4CDA4}" presName="sibTrans" presStyleCnt="0"/>
      <dgm:spPr/>
    </dgm:pt>
    <dgm:pt modelId="{DB3D2936-ADE3-49BF-8296-77AE35C02093}" type="pres">
      <dgm:prSet presAssocID="{D53C7DA7-6A13-487C-A3D0-BEDE2649655A}" presName="compNode" presStyleCnt="0"/>
      <dgm:spPr/>
    </dgm:pt>
    <dgm:pt modelId="{E20CE00D-116C-40C9-8096-613F69B0760E}" type="pres">
      <dgm:prSet presAssocID="{D53C7DA7-6A13-487C-A3D0-BEDE2649655A}" presName="bgRect" presStyleLbl="bgShp" presStyleIdx="2" presStyleCnt="3"/>
      <dgm:spPr/>
    </dgm:pt>
    <dgm:pt modelId="{B58BE60E-7A47-4C54-AD99-B032B077D597}" type="pres">
      <dgm:prSet presAssocID="{D53C7DA7-6A13-487C-A3D0-BEDE264965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nk"/>
        </a:ext>
      </dgm:extLst>
    </dgm:pt>
    <dgm:pt modelId="{A24B9407-A22C-4139-84E1-9CAE9CDCB58D}" type="pres">
      <dgm:prSet presAssocID="{D53C7DA7-6A13-487C-A3D0-BEDE2649655A}" presName="spaceRect" presStyleCnt="0"/>
      <dgm:spPr/>
    </dgm:pt>
    <dgm:pt modelId="{915D6359-98E4-40FC-AB7F-B03A7D01E5F1}" type="pres">
      <dgm:prSet presAssocID="{D53C7DA7-6A13-487C-A3D0-BEDE2649655A}" presName="parTx" presStyleLbl="revTx" presStyleIdx="2" presStyleCnt="3">
        <dgm:presLayoutVars>
          <dgm:chMax val="0"/>
          <dgm:chPref val="0"/>
        </dgm:presLayoutVars>
      </dgm:prSet>
      <dgm:spPr/>
    </dgm:pt>
  </dgm:ptLst>
  <dgm:cxnLst>
    <dgm:cxn modelId="{234D690E-28C7-4626-BEB9-58BDFF388CA8}" type="presOf" srcId="{12BACAC2-A331-4E7E-9C1B-065C2707533D}" destId="{407B8695-246E-459F-9261-A63EAFBF0AA3}" srcOrd="0" destOrd="0" presId="urn:microsoft.com/office/officeart/2018/2/layout/IconVerticalSolidList"/>
    <dgm:cxn modelId="{804C3B4B-8D44-4A09-A813-890F1F401FC1}" type="presOf" srcId="{EC400BC0-7A7C-4F71-B967-49CDE5246C40}" destId="{174A34D8-E6A9-4C15-A574-ECBC7B314E2A}" srcOrd="0" destOrd="0" presId="urn:microsoft.com/office/officeart/2018/2/layout/IconVerticalSolidList"/>
    <dgm:cxn modelId="{73EFE96F-FB9F-4DD3-A5C2-211291A35D95}" type="presOf" srcId="{443E011F-329E-4608-9C8B-679A0275262A}" destId="{27618C62-423D-41B5-BDB1-D95F61AD0D44}" srcOrd="0" destOrd="0" presId="urn:microsoft.com/office/officeart/2018/2/layout/IconVerticalSolidList"/>
    <dgm:cxn modelId="{AA725CA0-A256-434E-8CC5-05215E09D3C1}" srcId="{443E011F-329E-4608-9C8B-679A0275262A}" destId="{12BACAC2-A331-4E7E-9C1B-065C2707533D}" srcOrd="0" destOrd="0" parTransId="{2243CD47-1719-4933-AF97-A55D8C1A8232}" sibTransId="{2053BF79-5E4C-4B8D-96A2-8BF7BEA2F13F}"/>
    <dgm:cxn modelId="{D3AFFCB7-3639-4C2E-9F41-58A32CEB58F5}" srcId="{443E011F-329E-4608-9C8B-679A0275262A}" destId="{D53C7DA7-6A13-487C-A3D0-BEDE2649655A}" srcOrd="2" destOrd="0" parTransId="{8ECC65C0-DF40-4119-A390-918E3F7A68ED}" sibTransId="{51CABB1B-68A1-4006-BABF-F0F256C0CB25}"/>
    <dgm:cxn modelId="{A79102BC-6EF9-4E6D-8513-C5DB9911CAAF}" type="presOf" srcId="{D53C7DA7-6A13-487C-A3D0-BEDE2649655A}" destId="{915D6359-98E4-40FC-AB7F-B03A7D01E5F1}" srcOrd="0" destOrd="0" presId="urn:microsoft.com/office/officeart/2018/2/layout/IconVerticalSolidList"/>
    <dgm:cxn modelId="{AA06C4F7-993D-4631-ACED-6B7EE7DE8012}" srcId="{443E011F-329E-4608-9C8B-679A0275262A}" destId="{EC400BC0-7A7C-4F71-B967-49CDE5246C40}" srcOrd="1" destOrd="0" parTransId="{A21A5652-FCDB-4A87-866C-7CED1040B626}" sibTransId="{3C1409F8-3C61-4FAF-BD07-EC1551A4CDA4}"/>
    <dgm:cxn modelId="{6DEF8617-33BC-47BB-9C4B-1421EDC46BD9}" type="presParOf" srcId="{27618C62-423D-41B5-BDB1-D95F61AD0D44}" destId="{0AA97311-3129-4BBD-A7D2-418F7A5FF500}" srcOrd="0" destOrd="0" presId="urn:microsoft.com/office/officeart/2018/2/layout/IconVerticalSolidList"/>
    <dgm:cxn modelId="{D8CE4ACD-15F5-4784-A221-DF2ABED1B95A}" type="presParOf" srcId="{0AA97311-3129-4BBD-A7D2-418F7A5FF500}" destId="{FF65A939-5AE8-4E48-948A-D2406006D271}" srcOrd="0" destOrd="0" presId="urn:microsoft.com/office/officeart/2018/2/layout/IconVerticalSolidList"/>
    <dgm:cxn modelId="{BC9C15FE-52DB-4A00-AD3E-E46448880D1A}" type="presParOf" srcId="{0AA97311-3129-4BBD-A7D2-418F7A5FF500}" destId="{67F41ADF-2F38-4469-A038-6DE59BC21B70}" srcOrd="1" destOrd="0" presId="urn:microsoft.com/office/officeart/2018/2/layout/IconVerticalSolidList"/>
    <dgm:cxn modelId="{4718514C-A74D-4EC2-96B5-B3174DFBF4B6}" type="presParOf" srcId="{0AA97311-3129-4BBD-A7D2-418F7A5FF500}" destId="{31D38BA9-8AF3-41AE-AC38-554FBEFDDC86}" srcOrd="2" destOrd="0" presId="urn:microsoft.com/office/officeart/2018/2/layout/IconVerticalSolidList"/>
    <dgm:cxn modelId="{7CE7E41D-9000-48D3-8C8C-927B259A4161}" type="presParOf" srcId="{0AA97311-3129-4BBD-A7D2-418F7A5FF500}" destId="{407B8695-246E-459F-9261-A63EAFBF0AA3}" srcOrd="3" destOrd="0" presId="urn:microsoft.com/office/officeart/2018/2/layout/IconVerticalSolidList"/>
    <dgm:cxn modelId="{B520948C-332F-4797-8BD2-0FF06FA29A33}" type="presParOf" srcId="{27618C62-423D-41B5-BDB1-D95F61AD0D44}" destId="{4C4EF3C4-CCE6-4F6C-9B37-6A9AACE4A92F}" srcOrd="1" destOrd="0" presId="urn:microsoft.com/office/officeart/2018/2/layout/IconVerticalSolidList"/>
    <dgm:cxn modelId="{C7F7190B-B6FE-4512-AD6C-A458C40A9FC2}" type="presParOf" srcId="{27618C62-423D-41B5-BDB1-D95F61AD0D44}" destId="{7E6FB616-330E-44A0-AD34-D3BBD8B26DC4}" srcOrd="2" destOrd="0" presId="urn:microsoft.com/office/officeart/2018/2/layout/IconVerticalSolidList"/>
    <dgm:cxn modelId="{487E3242-3613-4CA5-942D-74BFD035F38E}" type="presParOf" srcId="{7E6FB616-330E-44A0-AD34-D3BBD8B26DC4}" destId="{1BEC2257-5834-47F4-AC2D-26D7FF1939F5}" srcOrd="0" destOrd="0" presId="urn:microsoft.com/office/officeart/2018/2/layout/IconVerticalSolidList"/>
    <dgm:cxn modelId="{1BC411F4-9D64-42AD-9641-A72A3C0F3862}" type="presParOf" srcId="{7E6FB616-330E-44A0-AD34-D3BBD8B26DC4}" destId="{4EC7D41D-ED48-4D1A-9492-123569270FA9}" srcOrd="1" destOrd="0" presId="urn:microsoft.com/office/officeart/2018/2/layout/IconVerticalSolidList"/>
    <dgm:cxn modelId="{6D1D1223-ED45-4EDA-8C25-D8700E091B11}" type="presParOf" srcId="{7E6FB616-330E-44A0-AD34-D3BBD8B26DC4}" destId="{700AAB0A-9C9F-4267-9DC3-799F750BCC66}" srcOrd="2" destOrd="0" presId="urn:microsoft.com/office/officeart/2018/2/layout/IconVerticalSolidList"/>
    <dgm:cxn modelId="{FD33457C-95D1-456D-B89A-1796D25AFC97}" type="presParOf" srcId="{7E6FB616-330E-44A0-AD34-D3BBD8B26DC4}" destId="{174A34D8-E6A9-4C15-A574-ECBC7B314E2A}" srcOrd="3" destOrd="0" presId="urn:microsoft.com/office/officeart/2018/2/layout/IconVerticalSolidList"/>
    <dgm:cxn modelId="{F0F95B08-925F-4F98-96A1-2D7411CAF402}" type="presParOf" srcId="{27618C62-423D-41B5-BDB1-D95F61AD0D44}" destId="{5F8DE5F3-9BB1-45C9-A869-6F305A6FCEF8}" srcOrd="3" destOrd="0" presId="urn:microsoft.com/office/officeart/2018/2/layout/IconVerticalSolidList"/>
    <dgm:cxn modelId="{6F469FEF-6F34-4C6C-8D2B-16C39056BC35}" type="presParOf" srcId="{27618C62-423D-41B5-BDB1-D95F61AD0D44}" destId="{DB3D2936-ADE3-49BF-8296-77AE35C02093}" srcOrd="4" destOrd="0" presId="urn:microsoft.com/office/officeart/2018/2/layout/IconVerticalSolidList"/>
    <dgm:cxn modelId="{DDD5A00A-572D-4792-BCC3-77864D4425E2}" type="presParOf" srcId="{DB3D2936-ADE3-49BF-8296-77AE35C02093}" destId="{E20CE00D-116C-40C9-8096-613F69B0760E}" srcOrd="0" destOrd="0" presId="urn:microsoft.com/office/officeart/2018/2/layout/IconVerticalSolidList"/>
    <dgm:cxn modelId="{1CEAD8DB-F997-45A5-91E2-93273D8923E5}" type="presParOf" srcId="{DB3D2936-ADE3-49BF-8296-77AE35C02093}" destId="{B58BE60E-7A47-4C54-AD99-B032B077D597}" srcOrd="1" destOrd="0" presId="urn:microsoft.com/office/officeart/2018/2/layout/IconVerticalSolidList"/>
    <dgm:cxn modelId="{EA2DBCA0-57CE-4262-80AF-DD16E6DC29C3}" type="presParOf" srcId="{DB3D2936-ADE3-49BF-8296-77AE35C02093}" destId="{A24B9407-A22C-4139-84E1-9CAE9CDCB58D}" srcOrd="2" destOrd="0" presId="urn:microsoft.com/office/officeart/2018/2/layout/IconVerticalSolidList"/>
    <dgm:cxn modelId="{7870BF5E-A8B7-4BF4-B41C-FA62BC6A1FF6}" type="presParOf" srcId="{DB3D2936-ADE3-49BF-8296-77AE35C02093}" destId="{915D6359-98E4-40FC-AB7F-B03A7D01E5F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C3C60D-9F05-4DD2-923B-A808B9FE0B9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B413B61-15E3-4783-9914-56F4BA6D3C47}">
      <dgm:prSet/>
      <dgm:spPr/>
      <dgm:t>
        <a:bodyPr/>
        <a:lstStyle/>
        <a:p>
          <a:r>
            <a:rPr lang="en-US"/>
            <a:t>Developing the Research Charter</a:t>
          </a:r>
        </a:p>
      </dgm:t>
    </dgm:pt>
    <dgm:pt modelId="{B73DA2CE-F72E-4C92-AACC-D04D669F79E8}" type="parTrans" cxnId="{613968B5-9C47-47A4-9B22-0047FD6A39DD}">
      <dgm:prSet/>
      <dgm:spPr/>
      <dgm:t>
        <a:bodyPr/>
        <a:lstStyle/>
        <a:p>
          <a:endParaRPr lang="en-US"/>
        </a:p>
      </dgm:t>
    </dgm:pt>
    <dgm:pt modelId="{452379B4-B99D-4327-A3B5-4425E093DF7C}" type="sibTrans" cxnId="{613968B5-9C47-47A4-9B22-0047FD6A39DD}">
      <dgm:prSet/>
      <dgm:spPr/>
      <dgm:t>
        <a:bodyPr/>
        <a:lstStyle/>
        <a:p>
          <a:endParaRPr lang="en-US"/>
        </a:p>
      </dgm:t>
    </dgm:pt>
    <dgm:pt modelId="{965205E4-287D-4712-B572-27EBDEEE3235}">
      <dgm:prSet/>
      <dgm:spPr/>
      <dgm:t>
        <a:bodyPr/>
        <a:lstStyle/>
        <a:p>
          <a:r>
            <a:rPr lang="en-US"/>
            <a:t>Research and Innovation Hub</a:t>
          </a:r>
        </a:p>
      </dgm:t>
    </dgm:pt>
    <dgm:pt modelId="{6C58A820-AF68-4852-A7C2-D94E3B9B4525}" type="parTrans" cxnId="{19C77E8C-DC0C-48ED-AC65-7D04D0F6AE14}">
      <dgm:prSet/>
      <dgm:spPr/>
      <dgm:t>
        <a:bodyPr/>
        <a:lstStyle/>
        <a:p>
          <a:endParaRPr lang="en-US"/>
        </a:p>
      </dgm:t>
    </dgm:pt>
    <dgm:pt modelId="{4B614869-284F-4E3B-9214-05C93ED018D1}" type="sibTrans" cxnId="{19C77E8C-DC0C-48ED-AC65-7D04D0F6AE14}">
      <dgm:prSet/>
      <dgm:spPr/>
      <dgm:t>
        <a:bodyPr/>
        <a:lstStyle/>
        <a:p>
          <a:endParaRPr lang="en-US"/>
        </a:p>
      </dgm:t>
    </dgm:pt>
    <dgm:pt modelId="{3AC6F5C1-7693-4E4C-810E-E28BE2404653}">
      <dgm:prSet/>
      <dgm:spPr/>
      <dgm:t>
        <a:bodyPr/>
        <a:lstStyle/>
        <a:p>
          <a:r>
            <a:rPr lang="en-US"/>
            <a:t>Healthwatch</a:t>
          </a:r>
        </a:p>
      </dgm:t>
    </dgm:pt>
    <dgm:pt modelId="{0898AC78-634F-4C34-B8B3-FDE8D8D93A66}" type="parTrans" cxnId="{4E687BEC-5B2F-412B-BD2B-649D16BFFF42}">
      <dgm:prSet/>
      <dgm:spPr/>
      <dgm:t>
        <a:bodyPr/>
        <a:lstStyle/>
        <a:p>
          <a:endParaRPr lang="en-US"/>
        </a:p>
      </dgm:t>
    </dgm:pt>
    <dgm:pt modelId="{660D4E96-D9F8-4D49-94D1-5552F5D1FBFE}" type="sibTrans" cxnId="{4E687BEC-5B2F-412B-BD2B-649D16BFFF42}">
      <dgm:prSet/>
      <dgm:spPr/>
      <dgm:t>
        <a:bodyPr/>
        <a:lstStyle/>
        <a:p>
          <a:endParaRPr lang="en-US"/>
        </a:p>
      </dgm:t>
    </dgm:pt>
    <dgm:pt modelId="{9EA41C3B-AB46-4551-B794-85A81E536153}">
      <dgm:prSet/>
      <dgm:spPr/>
      <dgm:t>
        <a:bodyPr/>
        <a:lstStyle/>
        <a:p>
          <a:r>
            <a:rPr lang="en-US"/>
            <a:t>Every-One</a:t>
          </a:r>
        </a:p>
      </dgm:t>
    </dgm:pt>
    <dgm:pt modelId="{77F36A0D-E452-480B-A79F-C64A07EB3759}" type="parTrans" cxnId="{5E3C90C4-4D57-4FCC-94DE-3E1B8BE2A75C}">
      <dgm:prSet/>
      <dgm:spPr/>
      <dgm:t>
        <a:bodyPr/>
        <a:lstStyle/>
        <a:p>
          <a:endParaRPr lang="en-US"/>
        </a:p>
      </dgm:t>
    </dgm:pt>
    <dgm:pt modelId="{55DA34D3-95B4-46C2-8257-7156B97764AB}" type="sibTrans" cxnId="{5E3C90C4-4D57-4FCC-94DE-3E1B8BE2A75C}">
      <dgm:prSet/>
      <dgm:spPr/>
      <dgm:t>
        <a:bodyPr/>
        <a:lstStyle/>
        <a:p>
          <a:endParaRPr lang="en-US"/>
        </a:p>
      </dgm:t>
    </dgm:pt>
    <dgm:pt modelId="{8AA8793F-C20E-45B8-A0B0-DEBF3670BC70}">
      <dgm:prSet/>
      <dgm:spPr/>
      <dgm:t>
        <a:bodyPr/>
        <a:lstStyle/>
        <a:p>
          <a:r>
            <a:rPr lang="en-US"/>
            <a:t>Be Part of Research</a:t>
          </a:r>
        </a:p>
      </dgm:t>
    </dgm:pt>
    <dgm:pt modelId="{C7464863-5F13-40B1-9B18-597039ADB504}" type="parTrans" cxnId="{D261C3EC-BF06-496E-ADFF-896AFE0C2A5E}">
      <dgm:prSet/>
      <dgm:spPr/>
      <dgm:t>
        <a:bodyPr/>
        <a:lstStyle/>
        <a:p>
          <a:endParaRPr lang="en-US"/>
        </a:p>
      </dgm:t>
    </dgm:pt>
    <dgm:pt modelId="{3ABF3F81-9F6B-46DE-91F8-C93371A1A184}" type="sibTrans" cxnId="{D261C3EC-BF06-496E-ADFF-896AFE0C2A5E}">
      <dgm:prSet/>
      <dgm:spPr/>
      <dgm:t>
        <a:bodyPr/>
        <a:lstStyle/>
        <a:p>
          <a:endParaRPr lang="en-US"/>
        </a:p>
      </dgm:t>
    </dgm:pt>
    <dgm:pt modelId="{C115688E-9C81-445D-883E-DE8DB3180A0E}">
      <dgm:prSet/>
      <dgm:spPr/>
      <dgm:t>
        <a:bodyPr/>
        <a:lstStyle/>
        <a:p>
          <a:r>
            <a:rPr lang="en-US"/>
            <a:t>Join Dementia Research</a:t>
          </a:r>
        </a:p>
      </dgm:t>
    </dgm:pt>
    <dgm:pt modelId="{A6DAB12D-B741-4E94-87BB-8455DE57035D}" type="parTrans" cxnId="{A6B5918D-057B-41C2-A8B1-BF65E1041FDD}">
      <dgm:prSet/>
      <dgm:spPr/>
      <dgm:t>
        <a:bodyPr/>
        <a:lstStyle/>
        <a:p>
          <a:endParaRPr lang="en-US"/>
        </a:p>
      </dgm:t>
    </dgm:pt>
    <dgm:pt modelId="{2B23A8DD-57CA-431B-BA4B-CD9CC7A36986}" type="sibTrans" cxnId="{A6B5918D-057B-41C2-A8B1-BF65E1041FDD}">
      <dgm:prSet/>
      <dgm:spPr/>
      <dgm:t>
        <a:bodyPr/>
        <a:lstStyle/>
        <a:p>
          <a:endParaRPr lang="en-US"/>
        </a:p>
      </dgm:t>
    </dgm:pt>
    <dgm:pt modelId="{4FDF41C6-D95A-4418-B99C-55A2D5B67C09}" type="pres">
      <dgm:prSet presAssocID="{35C3C60D-9F05-4DD2-923B-A808B9FE0B93}" presName="diagram" presStyleCnt="0">
        <dgm:presLayoutVars>
          <dgm:dir/>
          <dgm:resizeHandles val="exact"/>
        </dgm:presLayoutVars>
      </dgm:prSet>
      <dgm:spPr/>
    </dgm:pt>
    <dgm:pt modelId="{9CCB49B9-2DBC-46E8-87A3-7FED1B685783}" type="pres">
      <dgm:prSet presAssocID="{8B413B61-15E3-4783-9914-56F4BA6D3C47}" presName="node" presStyleLbl="node1" presStyleIdx="0" presStyleCnt="6">
        <dgm:presLayoutVars>
          <dgm:bulletEnabled val="1"/>
        </dgm:presLayoutVars>
      </dgm:prSet>
      <dgm:spPr/>
    </dgm:pt>
    <dgm:pt modelId="{4A30DD07-31CE-47B3-ABA8-D14D66B239D7}" type="pres">
      <dgm:prSet presAssocID="{452379B4-B99D-4327-A3B5-4425E093DF7C}" presName="sibTrans" presStyleCnt="0"/>
      <dgm:spPr/>
    </dgm:pt>
    <dgm:pt modelId="{5FEF54B7-24CC-436C-81E0-F41891A15050}" type="pres">
      <dgm:prSet presAssocID="{965205E4-287D-4712-B572-27EBDEEE3235}" presName="node" presStyleLbl="node1" presStyleIdx="1" presStyleCnt="6">
        <dgm:presLayoutVars>
          <dgm:bulletEnabled val="1"/>
        </dgm:presLayoutVars>
      </dgm:prSet>
      <dgm:spPr/>
    </dgm:pt>
    <dgm:pt modelId="{AA84D903-387B-40CD-BE28-B139C4398366}" type="pres">
      <dgm:prSet presAssocID="{4B614869-284F-4E3B-9214-05C93ED018D1}" presName="sibTrans" presStyleCnt="0"/>
      <dgm:spPr/>
    </dgm:pt>
    <dgm:pt modelId="{5A3458CC-78A9-4BED-8A30-91BFD373EBE4}" type="pres">
      <dgm:prSet presAssocID="{3AC6F5C1-7693-4E4C-810E-E28BE2404653}" presName="node" presStyleLbl="node1" presStyleIdx="2" presStyleCnt="6">
        <dgm:presLayoutVars>
          <dgm:bulletEnabled val="1"/>
        </dgm:presLayoutVars>
      </dgm:prSet>
      <dgm:spPr/>
    </dgm:pt>
    <dgm:pt modelId="{CB0F9810-5C7A-4615-9492-EB6B05D7D390}" type="pres">
      <dgm:prSet presAssocID="{660D4E96-D9F8-4D49-94D1-5552F5D1FBFE}" presName="sibTrans" presStyleCnt="0"/>
      <dgm:spPr/>
    </dgm:pt>
    <dgm:pt modelId="{376618C4-3934-475C-85F9-0AACC370B743}" type="pres">
      <dgm:prSet presAssocID="{9EA41C3B-AB46-4551-B794-85A81E536153}" presName="node" presStyleLbl="node1" presStyleIdx="3" presStyleCnt="6">
        <dgm:presLayoutVars>
          <dgm:bulletEnabled val="1"/>
        </dgm:presLayoutVars>
      </dgm:prSet>
      <dgm:spPr/>
    </dgm:pt>
    <dgm:pt modelId="{A2889FD6-E02A-43F4-88A4-D2737844291D}" type="pres">
      <dgm:prSet presAssocID="{55DA34D3-95B4-46C2-8257-7156B97764AB}" presName="sibTrans" presStyleCnt="0"/>
      <dgm:spPr/>
    </dgm:pt>
    <dgm:pt modelId="{838B675B-88BA-4760-A528-44C4853CD962}" type="pres">
      <dgm:prSet presAssocID="{8AA8793F-C20E-45B8-A0B0-DEBF3670BC70}" presName="node" presStyleLbl="node1" presStyleIdx="4" presStyleCnt="6">
        <dgm:presLayoutVars>
          <dgm:bulletEnabled val="1"/>
        </dgm:presLayoutVars>
      </dgm:prSet>
      <dgm:spPr/>
    </dgm:pt>
    <dgm:pt modelId="{FE7A3237-9E86-4CF4-A951-5ADB32B69743}" type="pres">
      <dgm:prSet presAssocID="{3ABF3F81-9F6B-46DE-91F8-C93371A1A184}" presName="sibTrans" presStyleCnt="0"/>
      <dgm:spPr/>
    </dgm:pt>
    <dgm:pt modelId="{EEC96612-BDF2-4FE4-A3B8-70AE3E8221CC}" type="pres">
      <dgm:prSet presAssocID="{C115688E-9C81-445D-883E-DE8DB3180A0E}" presName="node" presStyleLbl="node1" presStyleIdx="5" presStyleCnt="6">
        <dgm:presLayoutVars>
          <dgm:bulletEnabled val="1"/>
        </dgm:presLayoutVars>
      </dgm:prSet>
      <dgm:spPr/>
    </dgm:pt>
  </dgm:ptLst>
  <dgm:cxnLst>
    <dgm:cxn modelId="{96DC3808-723D-4EB9-9B65-7AC628E4F420}" type="presOf" srcId="{35C3C60D-9F05-4DD2-923B-A808B9FE0B93}" destId="{4FDF41C6-D95A-4418-B99C-55A2D5B67C09}" srcOrd="0" destOrd="0" presId="urn:microsoft.com/office/officeart/2005/8/layout/default"/>
    <dgm:cxn modelId="{0586B83A-3041-4A96-9AE6-497FE669D4A1}" type="presOf" srcId="{8AA8793F-C20E-45B8-A0B0-DEBF3670BC70}" destId="{838B675B-88BA-4760-A528-44C4853CD962}" srcOrd="0" destOrd="0" presId="urn:microsoft.com/office/officeart/2005/8/layout/default"/>
    <dgm:cxn modelId="{41019D54-1586-4C0D-9E51-C6828D1A88CC}" type="presOf" srcId="{8B413B61-15E3-4783-9914-56F4BA6D3C47}" destId="{9CCB49B9-2DBC-46E8-87A3-7FED1B685783}" srcOrd="0" destOrd="0" presId="urn:microsoft.com/office/officeart/2005/8/layout/default"/>
    <dgm:cxn modelId="{A6775B8A-376C-482B-91A8-B07A2D51C12B}" type="presOf" srcId="{3AC6F5C1-7693-4E4C-810E-E28BE2404653}" destId="{5A3458CC-78A9-4BED-8A30-91BFD373EBE4}" srcOrd="0" destOrd="0" presId="urn:microsoft.com/office/officeart/2005/8/layout/default"/>
    <dgm:cxn modelId="{19C77E8C-DC0C-48ED-AC65-7D04D0F6AE14}" srcId="{35C3C60D-9F05-4DD2-923B-A808B9FE0B93}" destId="{965205E4-287D-4712-B572-27EBDEEE3235}" srcOrd="1" destOrd="0" parTransId="{6C58A820-AF68-4852-A7C2-D94E3B9B4525}" sibTransId="{4B614869-284F-4E3B-9214-05C93ED018D1}"/>
    <dgm:cxn modelId="{A6B5918D-057B-41C2-A8B1-BF65E1041FDD}" srcId="{35C3C60D-9F05-4DD2-923B-A808B9FE0B93}" destId="{C115688E-9C81-445D-883E-DE8DB3180A0E}" srcOrd="5" destOrd="0" parTransId="{A6DAB12D-B741-4E94-87BB-8455DE57035D}" sibTransId="{2B23A8DD-57CA-431B-BA4B-CD9CC7A36986}"/>
    <dgm:cxn modelId="{FE66B48D-3EA9-45EC-A146-DED4A1816E1D}" type="presOf" srcId="{9EA41C3B-AB46-4551-B794-85A81E536153}" destId="{376618C4-3934-475C-85F9-0AACC370B743}" srcOrd="0" destOrd="0" presId="urn:microsoft.com/office/officeart/2005/8/layout/default"/>
    <dgm:cxn modelId="{B8C59591-E9BB-43AB-B86C-A87CC254B28F}" type="presOf" srcId="{C115688E-9C81-445D-883E-DE8DB3180A0E}" destId="{EEC96612-BDF2-4FE4-A3B8-70AE3E8221CC}" srcOrd="0" destOrd="0" presId="urn:microsoft.com/office/officeart/2005/8/layout/default"/>
    <dgm:cxn modelId="{613968B5-9C47-47A4-9B22-0047FD6A39DD}" srcId="{35C3C60D-9F05-4DD2-923B-A808B9FE0B93}" destId="{8B413B61-15E3-4783-9914-56F4BA6D3C47}" srcOrd="0" destOrd="0" parTransId="{B73DA2CE-F72E-4C92-AACC-D04D669F79E8}" sibTransId="{452379B4-B99D-4327-A3B5-4425E093DF7C}"/>
    <dgm:cxn modelId="{5E3C90C4-4D57-4FCC-94DE-3E1B8BE2A75C}" srcId="{35C3C60D-9F05-4DD2-923B-A808B9FE0B93}" destId="{9EA41C3B-AB46-4551-B794-85A81E536153}" srcOrd="3" destOrd="0" parTransId="{77F36A0D-E452-480B-A79F-C64A07EB3759}" sibTransId="{55DA34D3-95B4-46C2-8257-7156B97764AB}"/>
    <dgm:cxn modelId="{4E687BEC-5B2F-412B-BD2B-649D16BFFF42}" srcId="{35C3C60D-9F05-4DD2-923B-A808B9FE0B93}" destId="{3AC6F5C1-7693-4E4C-810E-E28BE2404653}" srcOrd="2" destOrd="0" parTransId="{0898AC78-634F-4C34-B8B3-FDE8D8D93A66}" sibTransId="{660D4E96-D9F8-4D49-94D1-5552F5D1FBFE}"/>
    <dgm:cxn modelId="{D261C3EC-BF06-496E-ADFF-896AFE0C2A5E}" srcId="{35C3C60D-9F05-4DD2-923B-A808B9FE0B93}" destId="{8AA8793F-C20E-45B8-A0B0-DEBF3670BC70}" srcOrd="4" destOrd="0" parTransId="{C7464863-5F13-40B1-9B18-597039ADB504}" sibTransId="{3ABF3F81-9F6B-46DE-91F8-C93371A1A184}"/>
    <dgm:cxn modelId="{AC28DAF5-C2C7-4D6A-8862-A1FB2AEBBD1D}" type="presOf" srcId="{965205E4-287D-4712-B572-27EBDEEE3235}" destId="{5FEF54B7-24CC-436C-81E0-F41891A15050}" srcOrd="0" destOrd="0" presId="urn:microsoft.com/office/officeart/2005/8/layout/default"/>
    <dgm:cxn modelId="{086D0CF9-F535-4115-9867-83414EF8C001}" type="presParOf" srcId="{4FDF41C6-D95A-4418-B99C-55A2D5B67C09}" destId="{9CCB49B9-2DBC-46E8-87A3-7FED1B685783}" srcOrd="0" destOrd="0" presId="urn:microsoft.com/office/officeart/2005/8/layout/default"/>
    <dgm:cxn modelId="{A90D7D04-F5AA-4B50-BB96-E70F52985DA2}" type="presParOf" srcId="{4FDF41C6-D95A-4418-B99C-55A2D5B67C09}" destId="{4A30DD07-31CE-47B3-ABA8-D14D66B239D7}" srcOrd="1" destOrd="0" presId="urn:microsoft.com/office/officeart/2005/8/layout/default"/>
    <dgm:cxn modelId="{DAA04D62-73D8-40B8-9780-0FCD8926A14C}" type="presParOf" srcId="{4FDF41C6-D95A-4418-B99C-55A2D5B67C09}" destId="{5FEF54B7-24CC-436C-81E0-F41891A15050}" srcOrd="2" destOrd="0" presId="urn:microsoft.com/office/officeart/2005/8/layout/default"/>
    <dgm:cxn modelId="{376B80AC-2B1C-46D8-AE45-28790BB9CB2F}" type="presParOf" srcId="{4FDF41C6-D95A-4418-B99C-55A2D5B67C09}" destId="{AA84D903-387B-40CD-BE28-B139C4398366}" srcOrd="3" destOrd="0" presId="urn:microsoft.com/office/officeart/2005/8/layout/default"/>
    <dgm:cxn modelId="{5CAC2F46-2216-45B7-800B-AB9681419E05}" type="presParOf" srcId="{4FDF41C6-D95A-4418-B99C-55A2D5B67C09}" destId="{5A3458CC-78A9-4BED-8A30-91BFD373EBE4}" srcOrd="4" destOrd="0" presId="urn:microsoft.com/office/officeart/2005/8/layout/default"/>
    <dgm:cxn modelId="{538FD5CB-9C8D-48C3-9E3E-A7991F36B38A}" type="presParOf" srcId="{4FDF41C6-D95A-4418-B99C-55A2D5B67C09}" destId="{CB0F9810-5C7A-4615-9492-EB6B05D7D390}" srcOrd="5" destOrd="0" presId="urn:microsoft.com/office/officeart/2005/8/layout/default"/>
    <dgm:cxn modelId="{FE930E3C-9D86-4A9D-AE6C-424CA5EA2AF5}" type="presParOf" srcId="{4FDF41C6-D95A-4418-B99C-55A2D5B67C09}" destId="{376618C4-3934-475C-85F9-0AACC370B743}" srcOrd="6" destOrd="0" presId="urn:microsoft.com/office/officeart/2005/8/layout/default"/>
    <dgm:cxn modelId="{1B29EFA4-F997-4F5D-A6B9-DCDEFA0ABC26}" type="presParOf" srcId="{4FDF41C6-D95A-4418-B99C-55A2D5B67C09}" destId="{A2889FD6-E02A-43F4-88A4-D2737844291D}" srcOrd="7" destOrd="0" presId="urn:microsoft.com/office/officeart/2005/8/layout/default"/>
    <dgm:cxn modelId="{AECCAC2C-16D6-43B0-BEE0-DE4C468965E4}" type="presParOf" srcId="{4FDF41C6-D95A-4418-B99C-55A2D5B67C09}" destId="{838B675B-88BA-4760-A528-44C4853CD962}" srcOrd="8" destOrd="0" presId="urn:microsoft.com/office/officeart/2005/8/layout/default"/>
    <dgm:cxn modelId="{7A361395-EE46-4E42-A597-6EA4D2DD7FAF}" type="presParOf" srcId="{4FDF41C6-D95A-4418-B99C-55A2D5B67C09}" destId="{FE7A3237-9E86-4CF4-A951-5ADB32B69743}" srcOrd="9" destOrd="0" presId="urn:microsoft.com/office/officeart/2005/8/layout/default"/>
    <dgm:cxn modelId="{F38948AD-2D9E-454C-83B1-AE4BC90409A5}" type="presParOf" srcId="{4FDF41C6-D95A-4418-B99C-55A2D5B67C09}" destId="{EEC96612-BDF2-4FE4-A3B8-70AE3E8221C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C992-77AE-4DF0-AFE9-6013FA237981}">
      <dsp:nvSpPr>
        <dsp:cNvPr id="0" name=""/>
        <dsp:cNvSpPr/>
      </dsp:nvSpPr>
      <dsp:spPr>
        <a:xfrm>
          <a:off x="205509" y="1388865"/>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7F31F-40CD-415B-A4F7-64FE3CFD5973}">
      <dsp:nvSpPr>
        <dsp:cNvPr id="0" name=""/>
        <dsp:cNvSpPr/>
      </dsp:nvSpPr>
      <dsp:spPr>
        <a:xfrm>
          <a:off x="396960" y="1580317"/>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208557-2A9F-444E-924E-DD55A294383E}">
      <dsp:nvSpPr>
        <dsp:cNvPr id="0" name=""/>
        <dsp:cNvSpPr/>
      </dsp:nvSpPr>
      <dsp:spPr>
        <a:xfrm>
          <a:off x="1312541" y="13888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A </a:t>
          </a:r>
          <a:r>
            <a:rPr lang="en-US" sz="1600" b="1" kern="1200"/>
            <a:t>Collaborative </a:t>
          </a:r>
          <a:r>
            <a:rPr lang="en-US" sz="1600" kern="1200"/>
            <a:t>approach – partners coming together</a:t>
          </a:r>
        </a:p>
      </dsp:txBody>
      <dsp:txXfrm>
        <a:off x="1312541" y="1388865"/>
        <a:ext cx="2148945" cy="911674"/>
      </dsp:txXfrm>
    </dsp:sp>
    <dsp:sp modelId="{D282DED4-6337-4DA0-9A7B-00EF105F9192}">
      <dsp:nvSpPr>
        <dsp:cNvPr id="0" name=""/>
        <dsp:cNvSpPr/>
      </dsp:nvSpPr>
      <dsp:spPr>
        <a:xfrm>
          <a:off x="3835925" y="1388865"/>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39C15-F296-43D2-94C0-C075AEA6027A}">
      <dsp:nvSpPr>
        <dsp:cNvPr id="0" name=""/>
        <dsp:cNvSpPr/>
      </dsp:nvSpPr>
      <dsp:spPr>
        <a:xfrm>
          <a:off x="4027376" y="1580317"/>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CDA38E-3362-41B6-8945-63B1E0327AA8}">
      <dsp:nvSpPr>
        <dsp:cNvPr id="0" name=""/>
        <dsp:cNvSpPr/>
      </dsp:nvSpPr>
      <dsp:spPr>
        <a:xfrm>
          <a:off x="4942957" y="13888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Funded by </a:t>
          </a:r>
          <a:r>
            <a:rPr lang="en-US" sz="1600" b="1" kern="1200"/>
            <a:t>NHS England</a:t>
          </a:r>
          <a:r>
            <a:rPr lang="en-US" sz="1600" kern="1200"/>
            <a:t>, with Lincolnshire in year 2 of the programme</a:t>
          </a:r>
        </a:p>
      </dsp:txBody>
      <dsp:txXfrm>
        <a:off x="4942957" y="1388865"/>
        <a:ext cx="2148945" cy="911674"/>
      </dsp:txXfrm>
    </dsp:sp>
    <dsp:sp modelId="{762ECBA0-05D3-4453-AC89-923E13F2470C}">
      <dsp:nvSpPr>
        <dsp:cNvPr id="0" name=""/>
        <dsp:cNvSpPr/>
      </dsp:nvSpPr>
      <dsp:spPr>
        <a:xfrm>
          <a:off x="7466341" y="1388865"/>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A5759-0B56-4E58-9A3E-4A5E705FA83C}">
      <dsp:nvSpPr>
        <dsp:cNvPr id="0" name=""/>
        <dsp:cNvSpPr/>
      </dsp:nvSpPr>
      <dsp:spPr>
        <a:xfrm>
          <a:off x="7657792" y="1580317"/>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837444-4C2D-4A4A-BB4E-29EAC5000656}">
      <dsp:nvSpPr>
        <dsp:cNvPr id="0" name=""/>
        <dsp:cNvSpPr/>
      </dsp:nvSpPr>
      <dsp:spPr>
        <a:xfrm>
          <a:off x="8573374" y="13888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The </a:t>
          </a:r>
          <a:r>
            <a:rPr lang="en-US" sz="1600" b="1" kern="1200"/>
            <a:t>primary aim </a:t>
          </a:r>
          <a:r>
            <a:rPr lang="en-US" sz="1600" kern="1200"/>
            <a:t>is to increase diversity in research</a:t>
          </a:r>
        </a:p>
      </dsp:txBody>
      <dsp:txXfrm>
        <a:off x="8573374" y="1388865"/>
        <a:ext cx="2148945" cy="911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37EAD-BA5E-4F11-955F-D7AC3DEDA6F4}">
      <dsp:nvSpPr>
        <dsp:cNvPr id="0" name=""/>
        <dsp:cNvSpPr/>
      </dsp:nvSpPr>
      <dsp:spPr>
        <a:xfrm>
          <a:off x="0" y="30752"/>
          <a:ext cx="10927829" cy="11536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Research is…</a:t>
          </a:r>
          <a:r>
            <a:rPr lang="en-US" sz="2900" kern="1200"/>
            <a:t> looking into something in more detail to understand it better. </a:t>
          </a:r>
        </a:p>
      </dsp:txBody>
      <dsp:txXfrm>
        <a:off x="56315" y="87067"/>
        <a:ext cx="10815199" cy="1040990"/>
      </dsp:txXfrm>
    </dsp:sp>
    <dsp:sp modelId="{DE93FDD7-4952-4D9D-B275-ACFC3A6E8CB0}">
      <dsp:nvSpPr>
        <dsp:cNvPr id="0" name=""/>
        <dsp:cNvSpPr/>
      </dsp:nvSpPr>
      <dsp:spPr>
        <a:xfrm>
          <a:off x="0" y="1267892"/>
          <a:ext cx="10927829" cy="115362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Engagement is… </a:t>
          </a:r>
          <a:r>
            <a:rPr lang="en-US" sz="2900" kern="1200"/>
            <a:t>involving people, listening to their views, opinions and experiences. </a:t>
          </a:r>
        </a:p>
      </dsp:txBody>
      <dsp:txXfrm>
        <a:off x="56315" y="1324207"/>
        <a:ext cx="10815199" cy="1040990"/>
      </dsp:txXfrm>
    </dsp:sp>
    <dsp:sp modelId="{816E1A9F-F584-44E9-A4B6-D0D9AC3DC9F3}">
      <dsp:nvSpPr>
        <dsp:cNvPr id="0" name=""/>
        <dsp:cNvSpPr/>
      </dsp:nvSpPr>
      <dsp:spPr>
        <a:xfrm>
          <a:off x="0" y="2505032"/>
          <a:ext cx="10927829" cy="115362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Innovation is…</a:t>
          </a:r>
          <a:r>
            <a:rPr lang="en-US" sz="2900" kern="1200"/>
            <a:t> creating new ideas, methods, products or ways of working that either improve things or solve problems. </a:t>
          </a:r>
        </a:p>
      </dsp:txBody>
      <dsp:txXfrm>
        <a:off x="56315" y="2561347"/>
        <a:ext cx="10815199" cy="1040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DB9F5-4BFB-4340-907E-02790D5BBF41}">
      <dsp:nvSpPr>
        <dsp:cNvPr id="0" name=""/>
        <dsp:cNvSpPr/>
      </dsp:nvSpPr>
      <dsp:spPr>
        <a:xfrm>
          <a:off x="0" y="275468"/>
          <a:ext cx="10927829" cy="99815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Essential in everyday life!</a:t>
          </a:r>
        </a:p>
      </dsp:txBody>
      <dsp:txXfrm>
        <a:off x="48726" y="324194"/>
        <a:ext cx="10830377" cy="900704"/>
      </dsp:txXfrm>
    </dsp:sp>
    <dsp:sp modelId="{86758E65-D74C-4B99-AB84-554032328669}">
      <dsp:nvSpPr>
        <dsp:cNvPr id="0" name=""/>
        <dsp:cNvSpPr/>
      </dsp:nvSpPr>
      <dsp:spPr>
        <a:xfrm>
          <a:off x="0" y="1345624"/>
          <a:ext cx="10927829" cy="998156"/>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There are many benefits of being involved in research, such as </a:t>
          </a:r>
          <a:r>
            <a:rPr lang="en-US" sz="2500" b="1" kern="1200"/>
            <a:t>making a difference</a:t>
          </a:r>
          <a:r>
            <a:rPr lang="en-US" sz="2500" kern="1200"/>
            <a:t>, </a:t>
          </a:r>
          <a:r>
            <a:rPr lang="en-US" sz="2500" b="1" kern="1200"/>
            <a:t>having your voice heard and improving your local community. </a:t>
          </a:r>
          <a:endParaRPr lang="en-US" sz="2500" kern="1200"/>
        </a:p>
      </dsp:txBody>
      <dsp:txXfrm>
        <a:off x="48726" y="1394350"/>
        <a:ext cx="10830377" cy="900704"/>
      </dsp:txXfrm>
    </dsp:sp>
    <dsp:sp modelId="{8136883C-B2A1-44DE-99EF-0493968E0C67}">
      <dsp:nvSpPr>
        <dsp:cNvPr id="0" name=""/>
        <dsp:cNvSpPr/>
      </dsp:nvSpPr>
      <dsp:spPr>
        <a:xfrm>
          <a:off x="0" y="2415780"/>
          <a:ext cx="10927829" cy="998156"/>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Diversity is key as it offers broader, different and unique perspectives on a topic.  </a:t>
          </a:r>
        </a:p>
      </dsp:txBody>
      <dsp:txXfrm>
        <a:off x="48726" y="2464506"/>
        <a:ext cx="10830377" cy="900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A939-5AE8-4E48-948A-D2406006D271}">
      <dsp:nvSpPr>
        <dsp:cNvPr id="0" name=""/>
        <dsp:cNvSpPr/>
      </dsp:nvSpPr>
      <dsp:spPr>
        <a:xfrm>
          <a:off x="0" y="531"/>
          <a:ext cx="68814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41ADF-2F38-4469-A038-6DE59BC21B7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B8695-246E-459F-9261-A63EAFBF0AA3}">
      <dsp:nvSpPr>
        <dsp:cNvPr id="0" name=""/>
        <dsp:cNvSpPr/>
      </dsp:nvSpPr>
      <dsp:spPr>
        <a:xfrm>
          <a:off x="1435590" y="531"/>
          <a:ext cx="544585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a:t>Funding between October 2024 – March 2025 to coproduce and codevelop a Research Charter. </a:t>
          </a:r>
        </a:p>
      </dsp:txBody>
      <dsp:txXfrm>
        <a:off x="1435590" y="531"/>
        <a:ext cx="5445855" cy="1242935"/>
      </dsp:txXfrm>
    </dsp:sp>
    <dsp:sp modelId="{1BEC2257-5834-47F4-AC2D-26D7FF1939F5}">
      <dsp:nvSpPr>
        <dsp:cNvPr id="0" name=""/>
        <dsp:cNvSpPr/>
      </dsp:nvSpPr>
      <dsp:spPr>
        <a:xfrm>
          <a:off x="0" y="1554201"/>
          <a:ext cx="68814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C7D41D-ED48-4D1A-9492-123569270FA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4A34D8-E6A9-4C15-A574-ECBC7B314E2A}">
      <dsp:nvSpPr>
        <dsp:cNvPr id="0" name=""/>
        <dsp:cNvSpPr/>
      </dsp:nvSpPr>
      <dsp:spPr>
        <a:xfrm>
          <a:off x="1435590" y="1554201"/>
          <a:ext cx="544585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a:t>A Research Charter is… </a:t>
          </a:r>
          <a:r>
            <a:rPr lang="en-US" sz="1900" b="1" kern="1200"/>
            <a:t>an agreement between people and researchers on what they can expect when taking part in research activity</a:t>
          </a:r>
          <a:endParaRPr lang="en-US" sz="1900" kern="1200"/>
        </a:p>
      </dsp:txBody>
      <dsp:txXfrm>
        <a:off x="1435590" y="1554201"/>
        <a:ext cx="5445855" cy="1242935"/>
      </dsp:txXfrm>
    </dsp:sp>
    <dsp:sp modelId="{E20CE00D-116C-40C9-8096-613F69B0760E}">
      <dsp:nvSpPr>
        <dsp:cNvPr id="0" name=""/>
        <dsp:cNvSpPr/>
      </dsp:nvSpPr>
      <dsp:spPr>
        <a:xfrm>
          <a:off x="0" y="3107870"/>
          <a:ext cx="68814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8BE60E-7A47-4C54-AD99-B032B077D59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5D6359-98E4-40FC-AB7F-B03A7D01E5F1}">
      <dsp:nvSpPr>
        <dsp:cNvPr id="0" name=""/>
        <dsp:cNvSpPr/>
      </dsp:nvSpPr>
      <dsp:spPr>
        <a:xfrm>
          <a:off x="1435590" y="3107870"/>
          <a:ext cx="544585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a:t>Links closely with the REN Programme</a:t>
          </a:r>
        </a:p>
      </dsp:txBody>
      <dsp:txXfrm>
        <a:off x="1435590" y="3107870"/>
        <a:ext cx="5445855"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B49B9-2DBC-46E8-87A3-7FED1B685783}">
      <dsp:nvSpPr>
        <dsp:cNvPr id="0" name=""/>
        <dsp:cNvSpPr/>
      </dsp:nvSpPr>
      <dsp:spPr>
        <a:xfrm>
          <a:off x="930572" y="3032"/>
          <a:ext cx="2833338" cy="17000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Developing the Research Charter</a:t>
          </a:r>
        </a:p>
      </dsp:txBody>
      <dsp:txXfrm>
        <a:off x="930572" y="3032"/>
        <a:ext cx="2833338" cy="1700003"/>
      </dsp:txXfrm>
    </dsp:sp>
    <dsp:sp modelId="{5FEF54B7-24CC-436C-81E0-F41891A15050}">
      <dsp:nvSpPr>
        <dsp:cNvPr id="0" name=""/>
        <dsp:cNvSpPr/>
      </dsp:nvSpPr>
      <dsp:spPr>
        <a:xfrm>
          <a:off x="4047245" y="3032"/>
          <a:ext cx="2833338" cy="1700003"/>
        </a:xfrm>
        <a:prstGeom prst="rect">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Research and Innovation Hub</a:t>
          </a:r>
        </a:p>
      </dsp:txBody>
      <dsp:txXfrm>
        <a:off x="4047245" y="3032"/>
        <a:ext cx="2833338" cy="1700003"/>
      </dsp:txXfrm>
    </dsp:sp>
    <dsp:sp modelId="{5A3458CC-78A9-4BED-8A30-91BFD373EBE4}">
      <dsp:nvSpPr>
        <dsp:cNvPr id="0" name=""/>
        <dsp:cNvSpPr/>
      </dsp:nvSpPr>
      <dsp:spPr>
        <a:xfrm>
          <a:off x="7163917" y="3032"/>
          <a:ext cx="2833338" cy="1700003"/>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Healthwatch</a:t>
          </a:r>
        </a:p>
      </dsp:txBody>
      <dsp:txXfrm>
        <a:off x="7163917" y="3032"/>
        <a:ext cx="2833338" cy="1700003"/>
      </dsp:txXfrm>
    </dsp:sp>
    <dsp:sp modelId="{376618C4-3934-475C-85F9-0AACC370B743}">
      <dsp:nvSpPr>
        <dsp:cNvPr id="0" name=""/>
        <dsp:cNvSpPr/>
      </dsp:nvSpPr>
      <dsp:spPr>
        <a:xfrm>
          <a:off x="930572" y="1986369"/>
          <a:ext cx="2833338" cy="1700003"/>
        </a:xfrm>
        <a:prstGeom prst="rect">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Every-One</a:t>
          </a:r>
        </a:p>
      </dsp:txBody>
      <dsp:txXfrm>
        <a:off x="930572" y="1986369"/>
        <a:ext cx="2833338" cy="1700003"/>
      </dsp:txXfrm>
    </dsp:sp>
    <dsp:sp modelId="{838B675B-88BA-4760-A528-44C4853CD962}">
      <dsp:nvSpPr>
        <dsp:cNvPr id="0" name=""/>
        <dsp:cNvSpPr/>
      </dsp:nvSpPr>
      <dsp:spPr>
        <a:xfrm>
          <a:off x="4047245" y="1986369"/>
          <a:ext cx="2833338" cy="1700003"/>
        </a:xfrm>
        <a:prstGeom prst="rect">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Be Part of Research</a:t>
          </a:r>
        </a:p>
      </dsp:txBody>
      <dsp:txXfrm>
        <a:off x="4047245" y="1986369"/>
        <a:ext cx="2833338" cy="1700003"/>
      </dsp:txXfrm>
    </dsp:sp>
    <dsp:sp modelId="{EEC96612-BDF2-4FE4-A3B8-70AE3E8221CC}">
      <dsp:nvSpPr>
        <dsp:cNvPr id="0" name=""/>
        <dsp:cNvSpPr/>
      </dsp:nvSpPr>
      <dsp:spPr>
        <a:xfrm>
          <a:off x="7163917" y="1986369"/>
          <a:ext cx="2833338" cy="1700003"/>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Join Dementia Research</a:t>
          </a:r>
        </a:p>
      </dsp:txBody>
      <dsp:txXfrm>
        <a:off x="7163917" y="1986369"/>
        <a:ext cx="2833338" cy="170000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41FE6-3336-4D1B-9C6D-1F847847FC86}" type="datetimeFigureOut">
              <a:rPr lang="en-GB" smtClean="0"/>
              <a:t>19/11/2024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E8FEA-C859-4D07-9146-6F7D9D632644}" type="slidenum">
              <a:rPr lang="en-GB" smtClean="0"/>
              <a:t>‹#›</a:t>
            </a:fld>
            <a:endParaRPr lang="en-GB"/>
          </a:p>
        </p:txBody>
      </p:sp>
    </p:spTree>
    <p:extLst>
      <p:ext uri="{BB962C8B-B14F-4D97-AF65-F5344CB8AC3E}">
        <p14:creationId xmlns:p14="http://schemas.microsoft.com/office/powerpoint/2010/main" val="213752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a short presentation on the Research Engagement Network (REN) programme!  </a:t>
            </a:r>
          </a:p>
          <a:p>
            <a:endParaRPr lang="en-US"/>
          </a:p>
          <a:p>
            <a:r>
              <a:rPr lang="en-US" b="1"/>
              <a:t>This presentation will cover the following topics:</a:t>
            </a:r>
          </a:p>
          <a:p>
            <a:pPr marL="171450" indent="-171450">
              <a:buFontTx/>
              <a:buChar char="-"/>
            </a:pPr>
            <a:r>
              <a:rPr lang="en-US" b="1"/>
              <a:t>What is the Research Engagement Network (REN) Programme?</a:t>
            </a:r>
          </a:p>
          <a:p>
            <a:pPr marL="171450" indent="-171450">
              <a:buFontTx/>
              <a:buChar char="-"/>
            </a:pPr>
            <a:r>
              <a:rPr lang="en-US"/>
              <a:t>What is Research?  What is Innovation? </a:t>
            </a:r>
          </a:p>
          <a:p>
            <a:pPr marL="171450" indent="-171450">
              <a:buFontTx/>
              <a:buChar char="-"/>
            </a:pPr>
            <a:r>
              <a:rPr lang="en-US"/>
              <a:t>What are the benefits of people getting involved in research?  Why does diversity matter?</a:t>
            </a:r>
          </a:p>
          <a:p>
            <a:pPr marL="171450" indent="-171450">
              <a:buFontTx/>
              <a:buChar char="-"/>
            </a:pPr>
            <a:r>
              <a:rPr lang="en-US" b="1"/>
              <a:t>The Research Charter – how would you like to be treated when taking part in research?</a:t>
            </a:r>
          </a:p>
          <a:p>
            <a:pPr marL="171450" indent="-171450">
              <a:buFontTx/>
              <a:buChar char="-"/>
            </a:pPr>
            <a:r>
              <a:rPr lang="en-US"/>
              <a:t>Health, Social Care and Wellbeing Research Fund</a:t>
            </a:r>
          </a:p>
          <a:p>
            <a:pPr marL="171450" indent="-171450">
              <a:buFontTx/>
              <a:buChar char="-"/>
            </a:pPr>
            <a:r>
              <a:rPr lang="en-US"/>
              <a:t>Ways you can get involved in research and engagement </a:t>
            </a:r>
          </a:p>
          <a:p>
            <a:pPr marL="171450" indent="-171450">
              <a:buFontTx/>
              <a:buChar char="-"/>
            </a:pPr>
            <a:r>
              <a:rPr lang="en-US"/>
              <a:t>How to find out more</a:t>
            </a:r>
            <a:endParaRPr lang="en-GB"/>
          </a:p>
        </p:txBody>
      </p:sp>
      <p:sp>
        <p:nvSpPr>
          <p:cNvPr id="4" name="Slide Number Placeholder 3"/>
          <p:cNvSpPr>
            <a:spLocks noGrp="1"/>
          </p:cNvSpPr>
          <p:nvPr>
            <p:ph type="sldNum" sz="quarter" idx="5"/>
          </p:nvPr>
        </p:nvSpPr>
        <p:spPr/>
        <p:txBody>
          <a:bodyPr/>
          <a:lstStyle/>
          <a:p>
            <a:fld id="{F0FE8FEA-C859-4D07-9146-6F7D9D632644}" type="slidenum">
              <a:rPr lang="en-GB" smtClean="0"/>
              <a:t>1</a:t>
            </a:fld>
            <a:endParaRPr lang="en-GB"/>
          </a:p>
        </p:txBody>
      </p:sp>
    </p:spTree>
    <p:extLst>
      <p:ext uri="{BB962C8B-B14F-4D97-AF65-F5344CB8AC3E}">
        <p14:creationId xmlns:p14="http://schemas.microsoft.com/office/powerpoint/2010/main" val="153967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ways you can get involved in research!  Examples of some live opportunities are… </a:t>
            </a:r>
          </a:p>
          <a:p>
            <a:endParaRPr lang="en-US"/>
          </a:p>
          <a:p>
            <a:r>
              <a:rPr lang="en-US"/>
              <a:t>You can join a working group to help shape the Research Charter by emailing Emily Ward (Emily.ward@lvet.org)</a:t>
            </a:r>
          </a:p>
          <a:p>
            <a:endParaRPr lang="en-US"/>
          </a:p>
          <a:p>
            <a:r>
              <a:rPr lang="en-US"/>
              <a:t>If you’d like to explore research opportunities locally in Lincolnshire, visit the Lincolnshire Research and Innovation Hub - </a:t>
            </a:r>
            <a:r>
              <a:rPr lang="en-GB" b="0" i="0" u="sng">
                <a:solidFill>
                  <a:srgbClr val="000000"/>
                </a:solidFill>
                <a:effectLst/>
                <a:latin typeface="Segoe UI" panose="020B0502040204020203" pitchFamily="34" charset="0"/>
              </a:rPr>
              <a:t>https://lincolnshire.icb.nhs.uk/lincsrihub/be-part-of-this/</a:t>
            </a:r>
            <a:r>
              <a:rPr lang="en-GB" b="0" i="0">
                <a:solidFill>
                  <a:srgbClr val="000000"/>
                </a:solidFill>
                <a:effectLst/>
                <a:latin typeface="Segoe UI" panose="020B0502040204020203" pitchFamily="34" charset="0"/>
              </a:rPr>
              <a:t> </a:t>
            </a:r>
          </a:p>
          <a:p>
            <a:endParaRPr lang="en-GB" b="0" i="0">
              <a:solidFill>
                <a:srgbClr val="000000"/>
              </a:solidFill>
              <a:effectLst/>
              <a:latin typeface="Segoe UI" panose="020B0502040204020203" pitchFamily="34" charset="0"/>
            </a:endParaRPr>
          </a:p>
          <a:p>
            <a:r>
              <a:rPr lang="en-GB" b="0" i="0">
                <a:solidFill>
                  <a:srgbClr val="000000"/>
                </a:solidFill>
                <a:effectLst/>
                <a:latin typeface="Segoe UI" panose="020B0502040204020203" pitchFamily="34" charset="0"/>
              </a:rPr>
              <a:t>If you’d like to share your experiences to improve care in your community, visit https://www.healthwatch.co.uk/</a:t>
            </a:r>
          </a:p>
          <a:p>
            <a:endParaRPr lang="en-GB" b="0" i="0">
              <a:solidFill>
                <a:srgbClr val="000000"/>
              </a:solidFill>
              <a:effectLst/>
              <a:latin typeface="Segoe UI" panose="020B0502040204020203" pitchFamily="34" charset="0"/>
            </a:endParaRPr>
          </a:p>
          <a:p>
            <a:r>
              <a:rPr lang="en-GB" b="0" i="0">
                <a:solidFill>
                  <a:srgbClr val="000000"/>
                </a:solidFill>
                <a:effectLst/>
                <a:latin typeface="Segoe UI" panose="020B0502040204020203" pitchFamily="34" charset="0"/>
              </a:rPr>
              <a:t>If you’d like to join a co-production group working together to share services, visit https://every-one.org.uk/ </a:t>
            </a:r>
          </a:p>
          <a:p>
            <a:endParaRPr lang="en-GB" b="0" i="0">
              <a:solidFill>
                <a:srgbClr val="000000"/>
              </a:solidFill>
              <a:effectLst/>
              <a:latin typeface="Segoe UI" panose="020B0502040204020203" pitchFamily="34" charset="0"/>
            </a:endParaRPr>
          </a:p>
          <a:p>
            <a:r>
              <a:rPr lang="en-GB" b="0" i="0">
                <a:solidFill>
                  <a:srgbClr val="000000"/>
                </a:solidFill>
                <a:effectLst/>
                <a:latin typeface="Segoe UI" panose="020B0502040204020203" pitchFamily="34" charset="0"/>
              </a:rPr>
              <a:t>There are also national studies you can get involved in, such as Be Part Of Research (https://bepartofresearch.nihr.ac.uk/) or Join Dementia Research (https://www.joindementiaresearch.nihr.ac.uk/)</a:t>
            </a:r>
            <a:endParaRPr lang="en-US"/>
          </a:p>
          <a:p>
            <a:endParaRPr lang="en-US"/>
          </a:p>
        </p:txBody>
      </p:sp>
      <p:sp>
        <p:nvSpPr>
          <p:cNvPr id="4" name="Slide Number Placeholder 3"/>
          <p:cNvSpPr>
            <a:spLocks noGrp="1"/>
          </p:cNvSpPr>
          <p:nvPr>
            <p:ph type="sldNum" sz="quarter" idx="5"/>
          </p:nvPr>
        </p:nvSpPr>
        <p:spPr/>
        <p:txBody>
          <a:bodyPr/>
          <a:lstStyle/>
          <a:p>
            <a:fld id="{F0FE8FEA-C859-4D07-9146-6F7D9D632644}" type="slidenum">
              <a:rPr lang="en-GB" smtClean="0"/>
              <a:t>10</a:t>
            </a:fld>
            <a:endParaRPr lang="en-GB"/>
          </a:p>
        </p:txBody>
      </p:sp>
    </p:spTree>
    <p:extLst>
      <p:ext uri="{BB962C8B-B14F-4D97-AF65-F5344CB8AC3E}">
        <p14:creationId xmlns:p14="http://schemas.microsoft.com/office/powerpoint/2010/main" val="586038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For more information, Emily Ward from LVET is coordinating the REN programme and leading on the development of the Research Charter and is more than happy to be contacted!</a:t>
            </a:r>
          </a:p>
          <a:p>
            <a:pPr marL="0" indent="0">
              <a:buFont typeface="Arial" panose="020B0604020202020204" pitchFamily="34" charset="0"/>
              <a:buNone/>
            </a:pPr>
            <a:endParaRPr lang="en-US"/>
          </a:p>
          <a:p>
            <a:pPr marL="0" indent="0">
              <a:buFont typeface="Arial" panose="020B0604020202020204" pitchFamily="34" charset="0"/>
              <a:buNone/>
            </a:pPr>
            <a:r>
              <a:rPr lang="en-US"/>
              <a:t>Email:  Emily.ward@lvet.org</a:t>
            </a:r>
          </a:p>
          <a:p>
            <a:pPr marL="0" indent="0">
              <a:buFont typeface="Arial" panose="020B0604020202020204" pitchFamily="34" charset="0"/>
              <a:buNone/>
            </a:pPr>
            <a:r>
              <a:rPr lang="en-US"/>
              <a:t>Phone:  07888 330294</a:t>
            </a:r>
          </a:p>
          <a:p>
            <a:pPr marL="0" indent="0">
              <a:buFont typeface="Arial" panose="020B0604020202020204" pitchFamily="34" charset="0"/>
              <a:buNone/>
            </a:pPr>
            <a:r>
              <a:rPr lang="en-GB"/>
              <a:t>Website:  www.lvet.co.uk</a:t>
            </a:r>
            <a:endParaRPr lang="en-US"/>
          </a:p>
        </p:txBody>
      </p:sp>
      <p:sp>
        <p:nvSpPr>
          <p:cNvPr id="4" name="Slide Number Placeholder 3"/>
          <p:cNvSpPr>
            <a:spLocks noGrp="1"/>
          </p:cNvSpPr>
          <p:nvPr>
            <p:ph type="sldNum" sz="quarter" idx="5"/>
          </p:nvPr>
        </p:nvSpPr>
        <p:spPr/>
        <p:txBody>
          <a:bodyPr/>
          <a:lstStyle/>
          <a:p>
            <a:fld id="{39B20D57-3DB7-482F-9929-745B49DA4E54}" type="slidenum">
              <a:rPr lang="en-GB" smtClean="0"/>
              <a:t>11</a:t>
            </a:fld>
            <a:endParaRPr lang="en-GB"/>
          </a:p>
        </p:txBody>
      </p:sp>
    </p:spTree>
    <p:extLst>
      <p:ext uri="{BB962C8B-B14F-4D97-AF65-F5344CB8AC3E}">
        <p14:creationId xmlns:p14="http://schemas.microsoft.com/office/powerpoint/2010/main" val="319765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What is the Research Engagement Network (REN) programme?</a:t>
            </a:r>
          </a:p>
          <a:p>
            <a:pPr marL="0" indent="0">
              <a:buFont typeface="Arial" panose="020B0604020202020204" pitchFamily="34" charset="0"/>
              <a:buNone/>
            </a:pPr>
            <a:endParaRPr lang="en-US"/>
          </a:p>
          <a:p>
            <a:pPr marL="0" indent="0">
              <a:buFont typeface="Arial" panose="020B0604020202020204" pitchFamily="34" charset="0"/>
              <a:buNone/>
            </a:pPr>
            <a:r>
              <a:rPr lang="en-US" b="1"/>
              <a:t>A collaborative approach</a:t>
            </a:r>
          </a:p>
          <a:p>
            <a:pPr marL="0" indent="0">
              <a:buFont typeface="Arial" panose="020B0604020202020204" pitchFamily="34" charset="0"/>
              <a:buNone/>
            </a:pPr>
            <a:r>
              <a:rPr lang="en-US" b="0"/>
              <a:t>The REN programme brings together partners from the </a:t>
            </a:r>
            <a:r>
              <a:rPr lang="en-US"/>
              <a:t>University of Lincoln, LVET, Every-One, HW Lincs, Lincolnshire ICB, Lincolnshire Health Trusts, Lincolnshire County Council and NIHR, all working towards a shared goal. </a:t>
            </a:r>
          </a:p>
          <a:p>
            <a:pPr marL="0" indent="0">
              <a:buFont typeface="Arial" panose="020B0604020202020204" pitchFamily="34" charset="0"/>
              <a:buNone/>
            </a:pPr>
            <a:endParaRPr lang="en-US"/>
          </a:p>
          <a:p>
            <a:pPr marL="0" indent="0">
              <a:buFont typeface="Arial" panose="020B0604020202020204" pitchFamily="34" charset="0"/>
              <a:buNone/>
            </a:pPr>
            <a:r>
              <a:rPr lang="en-US" b="1"/>
              <a:t>Funded by NHS England</a:t>
            </a:r>
          </a:p>
          <a:p>
            <a:pPr marL="0" indent="0">
              <a:buFont typeface="Arial" panose="020B0604020202020204" pitchFamily="34" charset="0"/>
              <a:buNone/>
            </a:pPr>
            <a:r>
              <a:rPr lang="en-US" b="0"/>
              <a:t>The programme is funded by NHS England, and available across the country.  Lincolnshire is now in year 2 of the programme.  </a:t>
            </a:r>
          </a:p>
          <a:p>
            <a:pPr marL="0" indent="0">
              <a:buFont typeface="Arial" panose="020B0604020202020204" pitchFamily="34" charset="0"/>
              <a:buNone/>
            </a:pPr>
            <a:endParaRPr lang="en-US" b="0"/>
          </a:p>
          <a:p>
            <a:pPr marL="0" indent="0">
              <a:buFont typeface="Arial" panose="020B0604020202020204" pitchFamily="34" charset="0"/>
              <a:buNone/>
            </a:pPr>
            <a:r>
              <a:rPr lang="en-US" b="1"/>
              <a:t>Primary Goal</a:t>
            </a:r>
          </a:p>
          <a:p>
            <a:pPr marL="0" indent="0">
              <a:buFont typeface="Arial" panose="020B0604020202020204" pitchFamily="34" charset="0"/>
              <a:buNone/>
            </a:pPr>
            <a:r>
              <a:rPr lang="en-US" b="0"/>
              <a:t>The REN programmes primary aim is to increase diversity in research.  We hope to make research more accessible and relevant, and engage people from diverse backgrounds, communities and experiences to consider taking part in research!</a:t>
            </a:r>
          </a:p>
          <a:p>
            <a:pPr marL="0" indent="0">
              <a:buFont typeface="Arial" panose="020B0604020202020204" pitchFamily="34" charset="0"/>
              <a:buNone/>
            </a:pPr>
            <a:endParaRPr lang="en-US" b="0"/>
          </a:p>
          <a:p>
            <a:pPr marL="0" indent="0">
              <a:buFont typeface="Arial" panose="020B0604020202020204" pitchFamily="34" charset="0"/>
              <a:buNone/>
            </a:pPr>
            <a:r>
              <a:rPr lang="en-US" b="1"/>
              <a:t>Key activities for the programme</a:t>
            </a:r>
          </a:p>
          <a:p>
            <a:pPr marL="171450" indent="-171450">
              <a:buFont typeface="Arial" panose="020B0604020202020204" pitchFamily="34" charset="0"/>
              <a:buChar char="•"/>
            </a:pPr>
            <a:r>
              <a:rPr lang="en-US" b="0"/>
              <a:t>Talking to people and communities, raising awareness of research</a:t>
            </a:r>
          </a:p>
          <a:p>
            <a:pPr marL="171450" indent="-171450">
              <a:buFont typeface="Arial" panose="020B0604020202020204" pitchFamily="34" charset="0"/>
              <a:buChar char="•"/>
            </a:pPr>
            <a:r>
              <a:rPr lang="en-US" b="0"/>
              <a:t>A Health, Social Care and Wellbeing Research Fund for communities to develop small research projects</a:t>
            </a:r>
          </a:p>
          <a:p>
            <a:pPr marL="171450" indent="-171450">
              <a:buFont typeface="Arial" panose="020B0604020202020204" pitchFamily="34" charset="0"/>
              <a:buChar char="•"/>
            </a:pPr>
            <a:r>
              <a:rPr lang="en-US" b="0"/>
              <a:t>Continuing to build links and relationships with those who are involved in research activity</a:t>
            </a:r>
          </a:p>
          <a:p>
            <a:pPr marL="171450" indent="-171450">
              <a:buFont typeface="Arial" panose="020B0604020202020204" pitchFamily="34" charset="0"/>
              <a:buChar char="•"/>
            </a:pPr>
            <a:r>
              <a:rPr lang="en-US" b="0"/>
              <a:t>Developing an information pack which supports all to feel more empowered and confident in talking about research. </a:t>
            </a:r>
          </a:p>
          <a:p>
            <a:pPr marL="0" indent="0">
              <a:buFont typeface="Arial" panose="020B0604020202020204" pitchFamily="34" charset="0"/>
              <a:buNone/>
            </a:pPr>
            <a:endParaRPr lang="en-US" b="0"/>
          </a:p>
          <a:p>
            <a:pPr marL="0" indent="0">
              <a:buFont typeface="Arial" panose="020B0604020202020204" pitchFamily="34" charset="0"/>
              <a:buNone/>
            </a:pPr>
            <a:r>
              <a:rPr lang="en-US" b="1"/>
              <a:t>More Information</a:t>
            </a:r>
          </a:p>
          <a:p>
            <a:pPr marL="0" indent="0">
              <a:buFont typeface="Arial" panose="020B0604020202020204" pitchFamily="34" charset="0"/>
              <a:buNone/>
            </a:pPr>
            <a:r>
              <a:rPr lang="en-US"/>
              <a:t>For more information on the REN programme, visit www.lvet.co.uk</a:t>
            </a:r>
          </a:p>
          <a:p>
            <a:endParaRPr lang="en-GB"/>
          </a:p>
        </p:txBody>
      </p:sp>
      <p:sp>
        <p:nvSpPr>
          <p:cNvPr id="4" name="Slide Number Placeholder 3"/>
          <p:cNvSpPr>
            <a:spLocks noGrp="1"/>
          </p:cNvSpPr>
          <p:nvPr>
            <p:ph type="sldNum" sz="quarter" idx="5"/>
          </p:nvPr>
        </p:nvSpPr>
        <p:spPr/>
        <p:txBody>
          <a:bodyPr/>
          <a:lstStyle/>
          <a:p>
            <a:fld id="{F0FE8FEA-C859-4D07-9146-6F7D9D632644}" type="slidenum">
              <a:rPr lang="en-GB" smtClean="0"/>
              <a:t>2</a:t>
            </a:fld>
            <a:endParaRPr lang="en-GB"/>
          </a:p>
        </p:txBody>
      </p:sp>
    </p:spTree>
    <p:extLst>
      <p:ext uri="{BB962C8B-B14F-4D97-AF65-F5344CB8AC3E}">
        <p14:creationId xmlns:p14="http://schemas.microsoft.com/office/powerpoint/2010/main" val="375970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What is Research?</a:t>
            </a:r>
            <a:endParaRPr lang="en-US"/>
          </a:p>
          <a:p>
            <a:r>
              <a:rPr lang="en-US"/>
              <a:t>People often hear the word research and think of a clinical trial, academia or just that its simply not for them, amongst other things!  Research is the investigation of a specific question, issue or problem, or simply looking into something in more detail to understand it better.  It helps to answer questions, solve problems or discover new things.  Within this programme, we will be referring to both researchers and organisations who undertake research activity.</a:t>
            </a:r>
          </a:p>
          <a:p>
            <a:endParaRPr lang="en-US"/>
          </a:p>
          <a:p>
            <a:r>
              <a:rPr lang="en-US" b="1"/>
              <a:t>What is Engagement?</a:t>
            </a:r>
          </a:p>
          <a:p>
            <a:r>
              <a:rPr lang="en-US"/>
              <a:t>Alongside research, there’s engagement.  Engagement is involving people, listening to their views, opinion and experiences, and working together.  Both are wanting to understand things in more detail. </a:t>
            </a:r>
          </a:p>
          <a:p>
            <a:endParaRPr lang="en-US"/>
          </a:p>
          <a:p>
            <a:r>
              <a:rPr lang="en-US"/>
              <a:t>There are three main types of research – academic, clinical and communities.  Within each of these, there are different methodologies, such as surveys, experiments and interviews.  </a:t>
            </a:r>
          </a:p>
          <a:p>
            <a:endParaRPr lang="en-US"/>
          </a:p>
          <a:p>
            <a:r>
              <a:rPr lang="en-US"/>
              <a:t>Examples of research include… </a:t>
            </a:r>
          </a:p>
          <a:p>
            <a:endParaRPr lang="en-US"/>
          </a:p>
          <a:p>
            <a:r>
              <a:rPr lang="en-US" b="1"/>
              <a:t>What is Innovation?</a:t>
            </a:r>
          </a:p>
          <a:p>
            <a:r>
              <a:rPr lang="en-US" b="0"/>
              <a:t>Innovation</a:t>
            </a:r>
            <a:r>
              <a:rPr lang="en-US"/>
              <a:t> is often paired with research, and again people can at times think it isn’t something they do, and lots of organisations do this!  Innovation is all about creating new ideas, methods, products or ways of working that either improve things or solve problems.   This is a huge strength within the voluntary, community, faith and social enterprise sector.  </a:t>
            </a:r>
          </a:p>
        </p:txBody>
      </p:sp>
      <p:sp>
        <p:nvSpPr>
          <p:cNvPr id="4" name="Slide Number Placeholder 3"/>
          <p:cNvSpPr>
            <a:spLocks noGrp="1"/>
          </p:cNvSpPr>
          <p:nvPr>
            <p:ph type="sldNum" sz="quarter" idx="5"/>
          </p:nvPr>
        </p:nvSpPr>
        <p:spPr/>
        <p:txBody>
          <a:bodyPr/>
          <a:lstStyle/>
          <a:p>
            <a:fld id="{F0FE8FEA-C859-4D07-9146-6F7D9D632644}" type="slidenum">
              <a:rPr lang="en-GB" smtClean="0"/>
              <a:t>3</a:t>
            </a:fld>
            <a:endParaRPr lang="en-GB"/>
          </a:p>
        </p:txBody>
      </p:sp>
    </p:spTree>
    <p:extLst>
      <p:ext uri="{BB962C8B-B14F-4D97-AF65-F5344CB8AC3E}">
        <p14:creationId xmlns:p14="http://schemas.microsoft.com/office/powerpoint/2010/main" val="89558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Why does research matter?</a:t>
            </a:r>
          </a:p>
          <a:p>
            <a:r>
              <a:rPr lang="en-US"/>
              <a:t>Research is essential in everyday life. </a:t>
            </a:r>
          </a:p>
          <a:p>
            <a:pPr marL="171450" indent="-171450">
              <a:buFontTx/>
              <a:buChar char="-"/>
            </a:pPr>
            <a:r>
              <a:rPr lang="en-US"/>
              <a:t>It helps improve our understanding, learning more about issues, challenges, needs and solutions. </a:t>
            </a:r>
          </a:p>
          <a:p>
            <a:pPr marL="171450" indent="-171450">
              <a:buFontTx/>
              <a:buChar char="-"/>
            </a:pPr>
            <a:r>
              <a:rPr lang="en-US"/>
              <a:t>It informs decisions, providing an evidence base to make informed decisions</a:t>
            </a:r>
          </a:p>
          <a:p>
            <a:pPr marL="171450" indent="-171450">
              <a:buFontTx/>
              <a:buChar char="-"/>
            </a:pPr>
            <a:r>
              <a:rPr lang="en-US"/>
              <a:t>It moves things forward, and leads to new ideas, change and innovation. </a:t>
            </a:r>
            <a:endParaRPr lang="en-GB"/>
          </a:p>
          <a:p>
            <a:pPr marL="0" indent="0">
              <a:buFontTx/>
              <a:buNone/>
            </a:pPr>
            <a:endParaRPr lang="en-US"/>
          </a:p>
          <a:p>
            <a:pPr marL="0" indent="0">
              <a:buFontTx/>
              <a:buNone/>
            </a:pPr>
            <a:r>
              <a:rPr lang="en-US" b="1"/>
              <a:t>Why get involved in research?  What are the benefits for people?</a:t>
            </a:r>
          </a:p>
          <a:p>
            <a:pPr marL="0" indent="0">
              <a:buFontTx/>
              <a:buNone/>
            </a:pPr>
            <a:r>
              <a:rPr lang="en-US"/>
              <a:t>There are many benefits for people to get involved in research, and all have various importance depending on the person taking part.  Some benefits include:</a:t>
            </a:r>
          </a:p>
          <a:p>
            <a:pPr marL="171450" indent="-171450">
              <a:buFontTx/>
              <a:buChar char="-"/>
            </a:pPr>
            <a:r>
              <a:rPr lang="en-US"/>
              <a:t>Learning new skills, knowledge and information on specific topics</a:t>
            </a:r>
          </a:p>
          <a:p>
            <a:pPr marL="171450" indent="-171450">
              <a:buFontTx/>
              <a:buChar char="-"/>
            </a:pPr>
            <a:r>
              <a:rPr lang="en-US"/>
              <a:t>Connecting with others, working alongside researchers and other people</a:t>
            </a:r>
          </a:p>
          <a:p>
            <a:pPr marL="171450" indent="-171450">
              <a:buFontTx/>
              <a:buChar char="-"/>
            </a:pPr>
            <a:r>
              <a:rPr lang="en-US"/>
              <a:t>Improving your local community, helping to address local issues or community needs</a:t>
            </a:r>
          </a:p>
          <a:p>
            <a:pPr marL="171450" indent="-171450">
              <a:buFontTx/>
              <a:buChar char="-"/>
            </a:pPr>
            <a:r>
              <a:rPr lang="en-US"/>
              <a:t>Making a difference, helping to shape solutions to real world problems, and improve lives. </a:t>
            </a:r>
          </a:p>
          <a:p>
            <a:pPr marL="171450" indent="-171450">
              <a:buFontTx/>
              <a:buChar char="-"/>
            </a:pPr>
            <a:r>
              <a:rPr lang="en-US"/>
              <a:t>Having your voice heard, sharing your experiences and perspectives to influence things. </a:t>
            </a:r>
          </a:p>
          <a:p>
            <a:pPr marL="171450" indent="-171450">
              <a:buFontTx/>
              <a:buChar char="-"/>
            </a:pPr>
            <a:endParaRPr lang="en-US"/>
          </a:p>
          <a:p>
            <a:pPr marL="0" indent="0">
              <a:buFontTx/>
              <a:buNone/>
            </a:pPr>
            <a:r>
              <a:rPr lang="en-US" b="1"/>
              <a:t>So why does diversity matter in research?</a:t>
            </a:r>
          </a:p>
          <a:p>
            <a:pPr marL="0" indent="0">
              <a:buFontTx/>
              <a:buNone/>
            </a:pPr>
            <a:endParaRPr lang="en-US"/>
          </a:p>
          <a:p>
            <a:pPr marL="171450" indent="-171450">
              <a:buFontTx/>
              <a:buChar char="-"/>
            </a:pPr>
            <a:r>
              <a:rPr lang="en-US"/>
              <a:t>It offers broader perspectives, bringing different and varied ideas and opinions.  A wider range of view helps researchers avoid assumptions or biases too.  </a:t>
            </a:r>
          </a:p>
          <a:p>
            <a:pPr marL="171450" indent="-171450">
              <a:buFontTx/>
              <a:buChar char="-"/>
            </a:pPr>
            <a:r>
              <a:rPr lang="en-US"/>
              <a:t>The relevance of the research is increased through including as many voices as possible.  Alongside this, when including information from diverse groups of people, the findings become more relevant and applicable to different communities. </a:t>
            </a:r>
          </a:p>
          <a:p>
            <a:pPr marL="171450" indent="-171450">
              <a:buFontTx/>
              <a:buChar char="-"/>
            </a:pPr>
            <a:r>
              <a:rPr lang="en-US"/>
              <a:t> Diversity often encourages creativity and innovation through the unique insights gathered from different experiences. </a:t>
            </a:r>
          </a:p>
          <a:p>
            <a:pPr marL="171450" indent="-171450">
              <a:buFontTx/>
              <a:buChar char="-"/>
            </a:pPr>
            <a:r>
              <a:rPr lang="en-US"/>
              <a:t>From a health perspective, diversity is key to understanding differences and disparities across different populations.  It can also identify specific needs or inequalities</a:t>
            </a:r>
            <a:endParaRPr lang="en-GB"/>
          </a:p>
        </p:txBody>
      </p:sp>
      <p:sp>
        <p:nvSpPr>
          <p:cNvPr id="4" name="Slide Number Placeholder 3"/>
          <p:cNvSpPr>
            <a:spLocks noGrp="1"/>
          </p:cNvSpPr>
          <p:nvPr>
            <p:ph type="sldNum" sz="quarter" idx="5"/>
          </p:nvPr>
        </p:nvSpPr>
        <p:spPr/>
        <p:txBody>
          <a:bodyPr/>
          <a:lstStyle/>
          <a:p>
            <a:fld id="{F0FE8FEA-C859-4D07-9146-6F7D9D632644}" type="slidenum">
              <a:rPr lang="en-GB" smtClean="0"/>
              <a:t>4</a:t>
            </a:fld>
            <a:endParaRPr lang="en-GB"/>
          </a:p>
        </p:txBody>
      </p:sp>
    </p:spTree>
    <p:extLst>
      <p:ext uri="{BB962C8B-B14F-4D97-AF65-F5344CB8AC3E}">
        <p14:creationId xmlns:p14="http://schemas.microsoft.com/office/powerpoint/2010/main" val="421693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Alongside the REN programme, we’re also coproducing a </a:t>
            </a:r>
            <a:r>
              <a:rPr lang="en-US" b="1"/>
              <a:t>Research Charter. </a:t>
            </a:r>
          </a:p>
          <a:p>
            <a:pPr marL="0" indent="0">
              <a:buFont typeface="Arial" panose="020B0604020202020204" pitchFamily="34" charset="0"/>
              <a:buNone/>
            </a:pPr>
            <a:endParaRPr lang="en-US"/>
          </a:p>
          <a:p>
            <a:pPr marL="0" indent="0">
              <a:buFont typeface="Arial" panose="020B0604020202020204" pitchFamily="34" charset="0"/>
              <a:buNone/>
            </a:pPr>
            <a:r>
              <a:rPr lang="en-US"/>
              <a:t>Funding through NIHR was available to develop a Research Charter in Lincolnshire, between October 2024 and March 2025.  LVET are leading on the development, working with partners of the REN steering group, other researchers or organisations who undertake research activity and communities in a co-produced, co-developed way. </a:t>
            </a:r>
          </a:p>
          <a:p>
            <a:pPr marL="0" indent="0">
              <a:buFont typeface="Arial" panose="020B0604020202020204" pitchFamily="34" charset="0"/>
              <a:buNone/>
            </a:pPr>
            <a:endParaRPr lang="en-US"/>
          </a:p>
          <a:p>
            <a:pPr marL="0" indent="0">
              <a:buFont typeface="Arial" panose="020B0604020202020204" pitchFamily="34" charset="0"/>
              <a:buNone/>
            </a:pPr>
            <a:r>
              <a:rPr lang="en-US" b="1"/>
              <a:t>What is the Research Charter?</a:t>
            </a:r>
          </a:p>
          <a:p>
            <a:pPr marL="0" indent="0">
              <a:buFont typeface="Arial" panose="020B0604020202020204" pitchFamily="34" charset="0"/>
              <a:buNone/>
            </a:pPr>
            <a:r>
              <a:rPr lang="en-US"/>
              <a:t>A clear, shared agreement between people, researchers (or organisations undertaking research activity), which includes what all parties can expect, such as being treated with respect, fairness and transparency.  </a:t>
            </a:r>
          </a:p>
          <a:p>
            <a:pPr marL="0" indent="0">
              <a:buFont typeface="Arial" panose="020B0604020202020204" pitchFamily="34" charset="0"/>
              <a:buNone/>
            </a:pPr>
            <a:endParaRPr lang="en-US" b="1"/>
          </a:p>
          <a:p>
            <a:pPr marL="0" indent="0">
              <a:buFont typeface="Arial" panose="020B0604020202020204" pitchFamily="34" charset="0"/>
              <a:buNone/>
            </a:pPr>
            <a:r>
              <a:rPr lang="en-US" b="1"/>
              <a:t>Three primary goals of the Research Charter:</a:t>
            </a:r>
          </a:p>
          <a:p>
            <a:pPr marL="171450" indent="-171450">
              <a:buFont typeface="Arial" panose="020B0604020202020204" pitchFamily="34" charset="0"/>
              <a:buChar char="•"/>
            </a:pPr>
            <a:r>
              <a:rPr lang="en-US"/>
              <a:t>Helps people feel confident and respected in research, empowering them to take part</a:t>
            </a:r>
          </a:p>
          <a:p>
            <a:pPr marL="171450" indent="-171450">
              <a:buFont typeface="Arial" panose="020B0604020202020204" pitchFamily="34" charset="0"/>
              <a:buChar char="•"/>
            </a:pPr>
            <a:r>
              <a:rPr lang="en-US"/>
              <a:t>Builds trust between communities and researchers</a:t>
            </a:r>
          </a:p>
          <a:p>
            <a:pPr marL="171450" indent="-171450">
              <a:buFont typeface="Arial" panose="020B0604020202020204" pitchFamily="34" charset="0"/>
              <a:buChar char="•"/>
            </a:pPr>
            <a:r>
              <a:rPr lang="en-US"/>
              <a:t>Adds clarity and consistency to the research experience</a:t>
            </a:r>
          </a:p>
          <a:p>
            <a:pPr marL="0" indent="0">
              <a:buFont typeface="Arial" panose="020B0604020202020204" pitchFamily="34" charset="0"/>
              <a:buNone/>
            </a:pPr>
            <a:endParaRPr lang="en-US"/>
          </a:p>
          <a:p>
            <a:pPr marL="0" indent="0">
              <a:buFont typeface="Arial" panose="020B0604020202020204" pitchFamily="34" charset="0"/>
              <a:buNone/>
            </a:pPr>
            <a:r>
              <a:rPr lang="en-US"/>
              <a:t>We are developing the charter through both learning from what already exists, as well as coproduction with researchers, organisations who undertake research / engagement activity and people!  </a:t>
            </a:r>
          </a:p>
        </p:txBody>
      </p:sp>
      <p:sp>
        <p:nvSpPr>
          <p:cNvPr id="4" name="Slide Number Placeholder 3"/>
          <p:cNvSpPr>
            <a:spLocks noGrp="1"/>
          </p:cNvSpPr>
          <p:nvPr>
            <p:ph type="sldNum" sz="quarter" idx="5"/>
          </p:nvPr>
        </p:nvSpPr>
        <p:spPr/>
        <p:txBody>
          <a:bodyPr/>
          <a:lstStyle/>
          <a:p>
            <a:fld id="{39B20D57-3DB7-482F-9929-745B49DA4E54}" type="slidenum">
              <a:rPr lang="en-GB" smtClean="0"/>
              <a:t>5</a:t>
            </a:fld>
            <a:endParaRPr lang="en-GB"/>
          </a:p>
        </p:txBody>
      </p:sp>
    </p:spTree>
    <p:extLst>
      <p:ext uri="{BB962C8B-B14F-4D97-AF65-F5344CB8AC3E}">
        <p14:creationId xmlns:p14="http://schemas.microsoft.com/office/powerpoint/2010/main" val="115258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 Research Charter will include perspectives from both researchers and organisations who involve people in research or engagement activity.  </a:t>
            </a:r>
          </a:p>
          <a:p>
            <a:pPr marL="0" indent="0">
              <a:buFont typeface="Arial" panose="020B0604020202020204" pitchFamily="34" charset="0"/>
              <a:buNone/>
            </a:pPr>
            <a:endParaRPr lang="en-US"/>
          </a:p>
          <a:p>
            <a:pPr marL="0" indent="0">
              <a:buFont typeface="Arial" panose="020B0604020202020204" pitchFamily="34" charset="0"/>
              <a:buNone/>
            </a:pPr>
            <a:r>
              <a:rPr lang="en-US"/>
              <a:t>We’d love your input in shaping what this looks like and you’ll have an opportunity in a few minutes to complete the survey within the meeting (as we do appreciate everyone is busy)!  We’re currently reviewing what’s in place in other areas to see what we can learn, and we’re keen that local input is included in the charter from the start.  Even if you’ve not been involved in research before, please do share your thoughts on you’d expect taking part and what you’d like to know!</a:t>
            </a:r>
          </a:p>
          <a:p>
            <a:pPr marL="0" indent="0">
              <a:buFont typeface="Arial" panose="020B0604020202020204" pitchFamily="34" charset="0"/>
              <a:buNone/>
            </a:pPr>
            <a:endParaRPr lang="en-US"/>
          </a:p>
          <a:p>
            <a:pPr marL="0" indent="0">
              <a:buFont typeface="Arial" panose="020B0604020202020204" pitchFamily="34" charset="0"/>
              <a:buNone/>
            </a:pPr>
            <a:r>
              <a:rPr lang="en-US" b="1"/>
              <a:t>There are four questions we would like to gather your thoughts on:</a:t>
            </a:r>
          </a:p>
          <a:p>
            <a:pPr marL="228600" indent="-228600">
              <a:buFont typeface="Arial" panose="020B0604020202020204" pitchFamily="34" charset="0"/>
              <a:buAutoNum type="arabicPeriod"/>
            </a:pPr>
            <a:r>
              <a:rPr lang="en-US"/>
              <a:t>What would you like to know before you take part in research?  This is key information you’d like to help you decide whether to take part</a:t>
            </a:r>
          </a:p>
          <a:p>
            <a:pPr marL="228600" indent="-228600">
              <a:buFont typeface="Arial" panose="020B0604020202020204" pitchFamily="34" charset="0"/>
              <a:buAutoNum type="arabicPeriod"/>
            </a:pPr>
            <a:r>
              <a:rPr lang="en-US"/>
              <a:t>How do you want to feel taking part in research?</a:t>
            </a:r>
          </a:p>
          <a:p>
            <a:pPr marL="228600" indent="-228600">
              <a:buFont typeface="Arial" panose="020B0604020202020204" pitchFamily="34" charset="0"/>
              <a:buAutoNum type="arabicPeriod"/>
            </a:pPr>
            <a:r>
              <a:rPr lang="en-US"/>
              <a:t>What would you like to know after you’ve taken part in research?</a:t>
            </a:r>
          </a:p>
          <a:p>
            <a:pPr marL="228600" indent="-228600">
              <a:buFont typeface="Arial" panose="020B0604020202020204" pitchFamily="34" charset="0"/>
              <a:buAutoNum type="arabicPeriod"/>
            </a:pPr>
            <a:r>
              <a:rPr lang="en-US"/>
              <a:t>How do you expect to be treated by the research team / if taking part in any kind of research activity?</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r>
              <a:rPr lang="en-GB" i="1" noProof="0"/>
              <a:t>**Need to think about how this would be delivered in a live setting for responses to be captured**</a:t>
            </a: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39B20D57-3DB7-482F-9929-745B49DA4E54}" type="slidenum">
              <a:rPr lang="en-GB" smtClean="0"/>
              <a:t>6</a:t>
            </a:fld>
            <a:endParaRPr lang="en-GB"/>
          </a:p>
        </p:txBody>
      </p:sp>
    </p:spTree>
    <p:extLst>
      <p:ext uri="{BB962C8B-B14F-4D97-AF65-F5344CB8AC3E}">
        <p14:creationId xmlns:p14="http://schemas.microsoft.com/office/powerpoint/2010/main" val="412992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When we are thinking about research and you being involved in research activity, we are keen to understand what is important to you.  From the conversations and learning we have done so far, we have a couple of ideas on things which may be included in the Research Charter.  We’d love to know your thoughts on how you would prioritise these, from not important to extremely important. </a:t>
            </a:r>
          </a:p>
          <a:p>
            <a:endParaRPr lang="en-GB" b="1" noProof="0"/>
          </a:p>
          <a:p>
            <a:r>
              <a:rPr lang="en-GB" b="1" noProof="0"/>
              <a:t>We have 8 statements below:</a:t>
            </a:r>
          </a:p>
          <a:p>
            <a:pPr marL="228600" indent="-228600">
              <a:buAutoNum type="arabicPeriod"/>
            </a:pPr>
            <a:r>
              <a:rPr lang="en-GB" noProof="0"/>
              <a:t>Feel supported to ask questions</a:t>
            </a:r>
          </a:p>
          <a:p>
            <a:pPr marL="228600" indent="-228600">
              <a:buAutoNum type="arabicPeriod"/>
            </a:pPr>
            <a:r>
              <a:rPr lang="en-GB" noProof="0"/>
              <a:t>Be treated with respect</a:t>
            </a:r>
          </a:p>
          <a:p>
            <a:pPr marL="228600" indent="-228600">
              <a:buAutoNum type="arabicPeriod"/>
            </a:pPr>
            <a:r>
              <a:rPr lang="en-GB" noProof="0"/>
              <a:t>Be spoken to in plain language</a:t>
            </a:r>
          </a:p>
          <a:p>
            <a:pPr marL="228600" indent="-228600">
              <a:buAutoNum type="arabicPeriod"/>
            </a:pPr>
            <a:r>
              <a:rPr lang="en-GB" noProof="0"/>
              <a:t>Kept up to date of progress on a regular basis</a:t>
            </a:r>
          </a:p>
          <a:p>
            <a:pPr marL="228600" indent="-228600">
              <a:buAutoNum type="arabicPeriod"/>
            </a:pPr>
            <a:r>
              <a:rPr lang="en-GB" noProof="0"/>
              <a:t>Be informed of the results</a:t>
            </a:r>
          </a:p>
          <a:p>
            <a:pPr marL="228600" indent="-228600">
              <a:buAutoNum type="arabicPeriod"/>
            </a:pPr>
            <a:r>
              <a:rPr lang="en-GB" noProof="0"/>
              <a:t>Fully understand the purpose, goals and potential impact</a:t>
            </a:r>
          </a:p>
          <a:p>
            <a:pPr marL="228600" indent="-228600">
              <a:buAutoNum type="arabicPeriod"/>
            </a:pPr>
            <a:r>
              <a:rPr lang="en-GB" noProof="0"/>
              <a:t>Be compensated for my time</a:t>
            </a:r>
          </a:p>
          <a:p>
            <a:pPr marL="228600" indent="-228600">
              <a:buAutoNum type="arabicPeriod"/>
            </a:pPr>
            <a:r>
              <a:rPr lang="en-GB" noProof="0"/>
              <a:t>Offered further research opportunities</a:t>
            </a:r>
          </a:p>
          <a:p>
            <a:pPr marL="228600" indent="-228600">
              <a:buAutoNum type="arabicPeriod"/>
            </a:pPr>
            <a:endParaRPr lang="en-GB" noProof="0"/>
          </a:p>
          <a:p>
            <a:pPr marL="0" indent="0">
              <a:buNone/>
            </a:pPr>
            <a:r>
              <a:rPr lang="en-GB" noProof="0"/>
              <a:t>How would you rank these in relation to each other?  This will help us to structure the charter.</a:t>
            </a:r>
          </a:p>
          <a:p>
            <a:pPr marL="0" indent="0">
              <a:buNone/>
            </a:pPr>
            <a:r>
              <a:rPr lang="en-GB" i="1" noProof="0"/>
              <a:t>**Need to think about how this would be delivered in a live setting for responses to be captured**</a:t>
            </a:r>
          </a:p>
        </p:txBody>
      </p:sp>
      <p:sp>
        <p:nvSpPr>
          <p:cNvPr id="4" name="Slide Number Placeholder 3"/>
          <p:cNvSpPr>
            <a:spLocks noGrp="1"/>
          </p:cNvSpPr>
          <p:nvPr>
            <p:ph type="sldNum" sz="quarter" idx="5"/>
          </p:nvPr>
        </p:nvSpPr>
        <p:spPr/>
        <p:txBody>
          <a:bodyPr/>
          <a:lstStyle/>
          <a:p>
            <a:fld id="{F0FE8FEA-C859-4D07-9146-6F7D9D632644}" type="slidenum">
              <a:rPr lang="en-GB" smtClean="0"/>
              <a:t>7</a:t>
            </a:fld>
            <a:endParaRPr lang="en-GB"/>
          </a:p>
        </p:txBody>
      </p:sp>
    </p:spTree>
    <p:extLst>
      <p:ext uri="{BB962C8B-B14F-4D97-AF65-F5344CB8AC3E}">
        <p14:creationId xmlns:p14="http://schemas.microsoft.com/office/powerpoint/2010/main" val="2050854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haven’t done so already, please spend 5 minutes completing the survey either now or at the end of the meeting.</a:t>
            </a:r>
          </a:p>
        </p:txBody>
      </p:sp>
      <p:sp>
        <p:nvSpPr>
          <p:cNvPr id="4" name="Slide Number Placeholder 3"/>
          <p:cNvSpPr>
            <a:spLocks noGrp="1"/>
          </p:cNvSpPr>
          <p:nvPr>
            <p:ph type="sldNum" sz="quarter" idx="5"/>
          </p:nvPr>
        </p:nvSpPr>
        <p:spPr/>
        <p:txBody>
          <a:bodyPr/>
          <a:lstStyle/>
          <a:p>
            <a:fld id="{F0FE8FEA-C859-4D07-9146-6F7D9D632644}" type="slidenum">
              <a:rPr lang="en-GB" smtClean="0"/>
              <a:t>8</a:t>
            </a:fld>
            <a:endParaRPr lang="en-GB"/>
          </a:p>
        </p:txBody>
      </p:sp>
    </p:spTree>
    <p:extLst>
      <p:ext uri="{BB962C8B-B14F-4D97-AF65-F5344CB8AC3E}">
        <p14:creationId xmlns:p14="http://schemas.microsoft.com/office/powerpoint/2010/main" val="245768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imminently launching a health, social care and wellbeing research fund so watch this space!  The purpose is to help Lincolnshire communities lead their own health, social care or wellbeing research projects based on local needs. </a:t>
            </a:r>
          </a:p>
          <a:p>
            <a:endParaRPr lang="en-US"/>
          </a:p>
          <a:p>
            <a:r>
              <a:rPr lang="en-US"/>
              <a:t>There are likely to be 5 key criteria:</a:t>
            </a:r>
          </a:p>
          <a:p>
            <a:pPr marL="628650" lvl="1" indent="-171450">
              <a:buFont typeface="Arial" panose="020B0604020202020204" pitchFamily="34" charset="0"/>
              <a:buChar char="•"/>
            </a:pPr>
            <a:r>
              <a:rPr lang="en-US"/>
              <a:t>Community Led focus</a:t>
            </a:r>
          </a:p>
          <a:p>
            <a:pPr marL="628650" lvl="1" indent="-171450">
              <a:buFont typeface="Arial" panose="020B0604020202020204" pitchFamily="34" charset="0"/>
              <a:buChar char="•"/>
            </a:pPr>
            <a:r>
              <a:rPr lang="en-US"/>
              <a:t>Community Benefit</a:t>
            </a:r>
          </a:p>
          <a:p>
            <a:pPr marL="628650" lvl="1" indent="-171450">
              <a:buFont typeface="Arial" panose="020B0604020202020204" pitchFamily="34" charset="0"/>
              <a:buChar char="•"/>
            </a:pPr>
            <a:r>
              <a:rPr lang="en-US"/>
              <a:t>Health, Social Care and Wellbeing Relevance</a:t>
            </a:r>
          </a:p>
          <a:p>
            <a:pPr marL="628650" lvl="1" indent="-171450">
              <a:buFont typeface="Arial" panose="020B0604020202020204" pitchFamily="34" charset="0"/>
              <a:buChar char="•"/>
            </a:pPr>
            <a:r>
              <a:rPr lang="en-US"/>
              <a:t>Community Relevance</a:t>
            </a:r>
          </a:p>
          <a:p>
            <a:pPr marL="628650" lvl="1" indent="-171450">
              <a:buFont typeface="Arial" panose="020B0604020202020204" pitchFamily="34" charset="0"/>
              <a:buChar char="•"/>
            </a:pPr>
            <a:r>
              <a:rPr lang="en-US"/>
              <a:t>Doable</a:t>
            </a:r>
            <a:endParaRPr lang="en-GB"/>
          </a:p>
          <a:p>
            <a:endParaRPr lang="en-US"/>
          </a:p>
          <a:p>
            <a:r>
              <a:rPr lang="en-US"/>
              <a:t>More information will follow over the coming week!</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F0FE8FEA-C859-4D07-9146-6F7D9D632644}" type="slidenum">
              <a:rPr lang="en-GB" smtClean="0"/>
              <a:t>9</a:t>
            </a:fld>
            <a:endParaRPr lang="en-GB"/>
          </a:p>
        </p:txBody>
      </p:sp>
    </p:spTree>
    <p:extLst>
      <p:ext uri="{BB962C8B-B14F-4D97-AF65-F5344CB8AC3E}">
        <p14:creationId xmlns:p14="http://schemas.microsoft.com/office/powerpoint/2010/main" val="70745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3E49-A88F-CD88-FCBC-A9D1BFD0CB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BB1485-FA26-B903-3FBC-5B9FE5B96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A316BB-54E6-F1E3-9D2B-0DDC918DFC4F}"/>
              </a:ext>
            </a:extLst>
          </p:cNvPr>
          <p:cNvSpPr>
            <a:spLocks noGrp="1"/>
          </p:cNvSpPr>
          <p:nvPr>
            <p:ph type="dt" sz="half" idx="10"/>
          </p:nvPr>
        </p:nvSpPr>
        <p:spPr/>
        <p:txBody>
          <a:bodyPr/>
          <a:lstStyle/>
          <a:p>
            <a:fld id="{2AB0FF48-0DFA-4F52-8899-01A7726B737C}" type="datetimeFigureOut">
              <a:rPr lang="en-GB" smtClean="0"/>
              <a:t>19/11/2024</a:t>
            </a:fld>
            <a:endParaRPr lang="en-GB"/>
          </a:p>
        </p:txBody>
      </p:sp>
      <p:sp>
        <p:nvSpPr>
          <p:cNvPr id="5" name="Footer Placeholder 4">
            <a:extLst>
              <a:ext uri="{FF2B5EF4-FFF2-40B4-BE49-F238E27FC236}">
                <a16:creationId xmlns:a16="http://schemas.microsoft.com/office/drawing/2014/main" id="{D6F8A1DB-D1A9-11A7-7534-701EB83476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9DBB27-B056-441D-FA3A-C41C691E9107}"/>
              </a:ext>
            </a:extLst>
          </p:cNvPr>
          <p:cNvSpPr>
            <a:spLocks noGrp="1"/>
          </p:cNvSpPr>
          <p:nvPr>
            <p:ph type="sldNum" sz="quarter" idx="12"/>
          </p:nvPr>
        </p:nvSpPr>
        <p:spPr/>
        <p:txBody>
          <a:bodyPr/>
          <a:lstStyle/>
          <a:p>
            <a:fld id="{76849A13-F2B9-40D3-AEE1-5851A6CF4121}" type="slidenum">
              <a:rPr lang="en-GB" smtClean="0"/>
              <a:t>‹#›</a:t>
            </a:fld>
            <a:endParaRPr lang="en-GB"/>
          </a:p>
        </p:txBody>
      </p:sp>
    </p:spTree>
    <p:extLst>
      <p:ext uri="{BB962C8B-B14F-4D97-AF65-F5344CB8AC3E}">
        <p14:creationId xmlns:p14="http://schemas.microsoft.com/office/powerpoint/2010/main" val="319560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7141-2E0D-9676-5A19-05A04B5BFA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1FC2DE-12DB-1597-7FF5-22F05178C4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6956C6-D88B-0646-7456-738A2EFC17B9}"/>
              </a:ext>
            </a:extLst>
          </p:cNvPr>
          <p:cNvSpPr>
            <a:spLocks noGrp="1"/>
          </p:cNvSpPr>
          <p:nvPr>
            <p:ph type="dt" sz="half" idx="10"/>
          </p:nvPr>
        </p:nvSpPr>
        <p:spPr/>
        <p:txBody>
          <a:bodyPr/>
          <a:lstStyle/>
          <a:p>
            <a:fld id="{2AB0FF48-0DFA-4F52-8899-01A7726B737C}" type="datetimeFigureOut">
              <a:rPr lang="en-GB" smtClean="0"/>
              <a:t>19/11/2024</a:t>
            </a:fld>
            <a:endParaRPr lang="en-GB"/>
          </a:p>
        </p:txBody>
      </p:sp>
      <p:sp>
        <p:nvSpPr>
          <p:cNvPr id="5" name="Footer Placeholder 4">
            <a:extLst>
              <a:ext uri="{FF2B5EF4-FFF2-40B4-BE49-F238E27FC236}">
                <a16:creationId xmlns:a16="http://schemas.microsoft.com/office/drawing/2014/main" id="{58B7329D-AB87-F64D-7141-D80671D01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5E5A19-8D2A-DE6A-10DF-90A0E500D94C}"/>
              </a:ext>
            </a:extLst>
          </p:cNvPr>
          <p:cNvSpPr>
            <a:spLocks noGrp="1"/>
          </p:cNvSpPr>
          <p:nvPr>
            <p:ph type="sldNum" sz="quarter" idx="12"/>
          </p:nvPr>
        </p:nvSpPr>
        <p:spPr/>
        <p:txBody>
          <a:bodyPr/>
          <a:lstStyle/>
          <a:p>
            <a:fld id="{76849A13-F2B9-40D3-AEE1-5851A6CF4121}" type="slidenum">
              <a:rPr lang="en-GB" smtClean="0"/>
              <a:t>‹#›</a:t>
            </a:fld>
            <a:endParaRPr lang="en-GB"/>
          </a:p>
        </p:txBody>
      </p:sp>
    </p:spTree>
    <p:extLst>
      <p:ext uri="{BB962C8B-B14F-4D97-AF65-F5344CB8AC3E}">
        <p14:creationId xmlns:p14="http://schemas.microsoft.com/office/powerpoint/2010/main" val="152824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778B9-67BB-45FE-CF1E-467819B70C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D1E944-8153-A372-9B79-6CEEBA697B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7BD375-C5EA-9892-8E65-A438493FF6F6}"/>
              </a:ext>
            </a:extLst>
          </p:cNvPr>
          <p:cNvSpPr>
            <a:spLocks noGrp="1"/>
          </p:cNvSpPr>
          <p:nvPr>
            <p:ph type="dt" sz="half" idx="10"/>
          </p:nvPr>
        </p:nvSpPr>
        <p:spPr/>
        <p:txBody>
          <a:bodyPr/>
          <a:lstStyle/>
          <a:p>
            <a:fld id="{2AB0FF48-0DFA-4F52-8899-01A7726B737C}" type="datetimeFigureOut">
              <a:rPr lang="en-GB" smtClean="0"/>
              <a:t>19/11/2024</a:t>
            </a:fld>
            <a:endParaRPr lang="en-GB"/>
          </a:p>
        </p:txBody>
      </p:sp>
      <p:sp>
        <p:nvSpPr>
          <p:cNvPr id="5" name="Footer Placeholder 4">
            <a:extLst>
              <a:ext uri="{FF2B5EF4-FFF2-40B4-BE49-F238E27FC236}">
                <a16:creationId xmlns:a16="http://schemas.microsoft.com/office/drawing/2014/main" id="{41D96BF7-7DF1-0C98-B368-925FD89DBF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0F2B6-F186-E05F-7733-A99ECCEEA56A}"/>
              </a:ext>
            </a:extLst>
          </p:cNvPr>
          <p:cNvSpPr>
            <a:spLocks noGrp="1"/>
          </p:cNvSpPr>
          <p:nvPr>
            <p:ph type="sldNum" sz="quarter" idx="12"/>
          </p:nvPr>
        </p:nvSpPr>
        <p:spPr/>
        <p:txBody>
          <a:bodyPr/>
          <a:lstStyle/>
          <a:p>
            <a:fld id="{76849A13-F2B9-40D3-AEE1-5851A6CF4121}" type="slidenum">
              <a:rPr lang="en-GB" smtClean="0"/>
              <a:t>‹#›</a:t>
            </a:fld>
            <a:endParaRPr lang="en-GB"/>
          </a:p>
        </p:txBody>
      </p:sp>
    </p:spTree>
    <p:extLst>
      <p:ext uri="{BB962C8B-B14F-4D97-AF65-F5344CB8AC3E}">
        <p14:creationId xmlns:p14="http://schemas.microsoft.com/office/powerpoint/2010/main" val="289604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188-3834-E6E5-B292-68349977F4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07952D-4B41-515B-BE05-60D076C437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B71A45-604B-21DC-FF3D-59F36AEF82B5}"/>
              </a:ext>
            </a:extLst>
          </p:cNvPr>
          <p:cNvSpPr>
            <a:spLocks noGrp="1"/>
          </p:cNvSpPr>
          <p:nvPr>
            <p:ph type="dt" sz="half" idx="10"/>
          </p:nvPr>
        </p:nvSpPr>
        <p:spPr/>
        <p:txBody>
          <a:bodyPr/>
          <a:lstStyle/>
          <a:p>
            <a:fld id="{2AB0FF48-0DFA-4F52-8899-01A7726B737C}" type="datetimeFigureOut">
              <a:rPr lang="en-GB" smtClean="0"/>
              <a:t>19/11/2024</a:t>
            </a:fld>
            <a:endParaRPr lang="en-GB"/>
          </a:p>
        </p:txBody>
      </p:sp>
      <p:sp>
        <p:nvSpPr>
          <p:cNvPr id="5" name="Footer Placeholder 4">
            <a:extLst>
              <a:ext uri="{FF2B5EF4-FFF2-40B4-BE49-F238E27FC236}">
                <a16:creationId xmlns:a16="http://schemas.microsoft.com/office/drawing/2014/main" id="{453F8371-9147-FE01-967E-E4A8D75F74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FC3CD4-23DA-E2E1-D0A3-AE90C43C1129}"/>
              </a:ext>
            </a:extLst>
          </p:cNvPr>
          <p:cNvSpPr>
            <a:spLocks noGrp="1"/>
          </p:cNvSpPr>
          <p:nvPr>
            <p:ph type="sldNum" sz="quarter" idx="12"/>
          </p:nvPr>
        </p:nvSpPr>
        <p:spPr/>
        <p:txBody>
          <a:bodyPr/>
          <a:lstStyle/>
          <a:p>
            <a:fld id="{76849A13-F2B9-40D3-AEE1-5851A6CF4121}" type="slidenum">
              <a:rPr lang="en-GB" smtClean="0"/>
              <a:t>‹#›</a:t>
            </a:fld>
            <a:endParaRPr lang="en-GB"/>
          </a:p>
        </p:txBody>
      </p:sp>
    </p:spTree>
    <p:extLst>
      <p:ext uri="{BB962C8B-B14F-4D97-AF65-F5344CB8AC3E}">
        <p14:creationId xmlns:p14="http://schemas.microsoft.com/office/powerpoint/2010/main" val="144912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37C4-7EDC-D8DE-A7F1-86DD5013D0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268567-2D78-3474-E622-23653624BC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E529C8-59B7-6D71-A804-EDC59560FE58}"/>
              </a:ext>
            </a:extLst>
          </p:cNvPr>
          <p:cNvSpPr>
            <a:spLocks noGrp="1"/>
          </p:cNvSpPr>
          <p:nvPr>
            <p:ph type="dt" sz="half" idx="10"/>
          </p:nvPr>
        </p:nvSpPr>
        <p:spPr/>
        <p:txBody>
          <a:bodyPr/>
          <a:lstStyle/>
          <a:p>
            <a:fld id="{2AB0FF48-0DFA-4F52-8899-01A7726B737C}" type="datetimeFigureOut">
              <a:rPr lang="en-GB" smtClean="0"/>
              <a:t>19/11/2024</a:t>
            </a:fld>
            <a:endParaRPr lang="en-GB"/>
          </a:p>
        </p:txBody>
      </p:sp>
      <p:sp>
        <p:nvSpPr>
          <p:cNvPr id="5" name="Footer Placeholder 4">
            <a:extLst>
              <a:ext uri="{FF2B5EF4-FFF2-40B4-BE49-F238E27FC236}">
                <a16:creationId xmlns:a16="http://schemas.microsoft.com/office/drawing/2014/main" id="{11F06F20-E1FA-AA5D-5217-E8F244B9D2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49CAD6-0BC4-D3A7-0EFB-2479F0E8E4FD}"/>
              </a:ext>
            </a:extLst>
          </p:cNvPr>
          <p:cNvSpPr>
            <a:spLocks noGrp="1"/>
          </p:cNvSpPr>
          <p:nvPr>
            <p:ph type="sldNum" sz="quarter" idx="12"/>
          </p:nvPr>
        </p:nvSpPr>
        <p:spPr/>
        <p:txBody>
          <a:bodyPr/>
          <a:lstStyle/>
          <a:p>
            <a:fld id="{76849A13-F2B9-40D3-AEE1-5851A6CF4121}" type="slidenum">
              <a:rPr lang="en-GB" smtClean="0"/>
              <a:t>‹#›</a:t>
            </a:fld>
            <a:endParaRPr lang="en-GB"/>
          </a:p>
        </p:txBody>
      </p:sp>
    </p:spTree>
    <p:extLst>
      <p:ext uri="{BB962C8B-B14F-4D97-AF65-F5344CB8AC3E}">
        <p14:creationId xmlns:p14="http://schemas.microsoft.com/office/powerpoint/2010/main" val="125351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000F-BD85-552F-46ED-00A4377D41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E90CB4-4AFA-4D0B-58BA-73A3F3DD05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C00E6F-0486-A8F2-05D7-21F2D74AD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1C6830-6A8B-E3E0-2907-947DEAA4AA50}"/>
              </a:ext>
            </a:extLst>
          </p:cNvPr>
          <p:cNvSpPr>
            <a:spLocks noGrp="1"/>
          </p:cNvSpPr>
          <p:nvPr>
            <p:ph type="dt" sz="half" idx="10"/>
          </p:nvPr>
        </p:nvSpPr>
        <p:spPr/>
        <p:txBody>
          <a:bodyPr/>
          <a:lstStyle/>
          <a:p>
            <a:fld id="{2AB0FF48-0DFA-4F52-8899-01A7726B737C}" type="datetimeFigureOut">
              <a:rPr lang="en-GB" smtClean="0"/>
              <a:t>19/11/2024</a:t>
            </a:fld>
            <a:endParaRPr lang="en-GB"/>
          </a:p>
        </p:txBody>
      </p:sp>
      <p:sp>
        <p:nvSpPr>
          <p:cNvPr id="6" name="Footer Placeholder 5">
            <a:extLst>
              <a:ext uri="{FF2B5EF4-FFF2-40B4-BE49-F238E27FC236}">
                <a16:creationId xmlns:a16="http://schemas.microsoft.com/office/drawing/2014/main" id="{B02D4CCF-CE5A-615D-F47D-10689CEE81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4C05AB-F8BB-DCF4-CEE4-EB8B4C69645D}"/>
              </a:ext>
            </a:extLst>
          </p:cNvPr>
          <p:cNvSpPr>
            <a:spLocks noGrp="1"/>
          </p:cNvSpPr>
          <p:nvPr>
            <p:ph type="sldNum" sz="quarter" idx="12"/>
          </p:nvPr>
        </p:nvSpPr>
        <p:spPr/>
        <p:txBody>
          <a:bodyPr/>
          <a:lstStyle/>
          <a:p>
            <a:fld id="{76849A13-F2B9-40D3-AEE1-5851A6CF4121}" type="slidenum">
              <a:rPr lang="en-GB" smtClean="0"/>
              <a:t>‹#›</a:t>
            </a:fld>
            <a:endParaRPr lang="en-GB"/>
          </a:p>
        </p:txBody>
      </p:sp>
    </p:spTree>
    <p:extLst>
      <p:ext uri="{BB962C8B-B14F-4D97-AF65-F5344CB8AC3E}">
        <p14:creationId xmlns:p14="http://schemas.microsoft.com/office/powerpoint/2010/main" val="338647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77F14-0799-71C8-6052-A9AB24F636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E37211-B2E7-B27B-BA73-25CC038124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56F698-CCBB-8440-120B-8CFA2E7408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99CE2C-94DD-87EF-8A4F-2E55FEF7A5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998680-52B5-B4F4-2639-388235E362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9DD5DD-E977-0B12-963E-0F8612026468}"/>
              </a:ext>
            </a:extLst>
          </p:cNvPr>
          <p:cNvSpPr>
            <a:spLocks noGrp="1"/>
          </p:cNvSpPr>
          <p:nvPr>
            <p:ph type="dt" sz="half" idx="10"/>
          </p:nvPr>
        </p:nvSpPr>
        <p:spPr/>
        <p:txBody>
          <a:bodyPr/>
          <a:lstStyle/>
          <a:p>
            <a:fld id="{2AB0FF48-0DFA-4F52-8899-01A7726B737C}" type="datetimeFigureOut">
              <a:rPr lang="en-GB" smtClean="0"/>
              <a:t>19/11/2024</a:t>
            </a:fld>
            <a:endParaRPr lang="en-GB"/>
          </a:p>
        </p:txBody>
      </p:sp>
      <p:sp>
        <p:nvSpPr>
          <p:cNvPr id="8" name="Footer Placeholder 7">
            <a:extLst>
              <a:ext uri="{FF2B5EF4-FFF2-40B4-BE49-F238E27FC236}">
                <a16:creationId xmlns:a16="http://schemas.microsoft.com/office/drawing/2014/main" id="{B9A7128C-36E1-BDB7-5574-9520B065DB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C4DABE-20B1-7FCE-8A58-3A1F4DA947EC}"/>
              </a:ext>
            </a:extLst>
          </p:cNvPr>
          <p:cNvSpPr>
            <a:spLocks noGrp="1"/>
          </p:cNvSpPr>
          <p:nvPr>
            <p:ph type="sldNum" sz="quarter" idx="12"/>
          </p:nvPr>
        </p:nvSpPr>
        <p:spPr/>
        <p:txBody>
          <a:bodyPr/>
          <a:lstStyle/>
          <a:p>
            <a:fld id="{76849A13-F2B9-40D3-AEE1-5851A6CF4121}" type="slidenum">
              <a:rPr lang="en-GB" smtClean="0"/>
              <a:t>‹#›</a:t>
            </a:fld>
            <a:endParaRPr lang="en-GB"/>
          </a:p>
        </p:txBody>
      </p:sp>
    </p:spTree>
    <p:extLst>
      <p:ext uri="{BB962C8B-B14F-4D97-AF65-F5344CB8AC3E}">
        <p14:creationId xmlns:p14="http://schemas.microsoft.com/office/powerpoint/2010/main" val="166549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8647-E2C8-C2F6-AA58-936DBF2BDE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1BF11F-D339-1301-FFBB-F369EDD12FE1}"/>
              </a:ext>
            </a:extLst>
          </p:cNvPr>
          <p:cNvSpPr>
            <a:spLocks noGrp="1"/>
          </p:cNvSpPr>
          <p:nvPr>
            <p:ph type="dt" sz="half" idx="10"/>
          </p:nvPr>
        </p:nvSpPr>
        <p:spPr/>
        <p:txBody>
          <a:bodyPr/>
          <a:lstStyle/>
          <a:p>
            <a:fld id="{2AB0FF48-0DFA-4F52-8899-01A7726B737C}" type="datetimeFigureOut">
              <a:rPr lang="en-GB" smtClean="0"/>
              <a:t>19/11/2024</a:t>
            </a:fld>
            <a:endParaRPr lang="en-GB"/>
          </a:p>
        </p:txBody>
      </p:sp>
      <p:sp>
        <p:nvSpPr>
          <p:cNvPr id="4" name="Footer Placeholder 3">
            <a:extLst>
              <a:ext uri="{FF2B5EF4-FFF2-40B4-BE49-F238E27FC236}">
                <a16:creationId xmlns:a16="http://schemas.microsoft.com/office/drawing/2014/main" id="{F6308760-87F3-76E8-0CE6-E5DA8E6E2F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07DD88-DFE7-D4F0-2378-2317925B15DA}"/>
              </a:ext>
            </a:extLst>
          </p:cNvPr>
          <p:cNvSpPr>
            <a:spLocks noGrp="1"/>
          </p:cNvSpPr>
          <p:nvPr>
            <p:ph type="sldNum" sz="quarter" idx="12"/>
          </p:nvPr>
        </p:nvSpPr>
        <p:spPr/>
        <p:txBody>
          <a:bodyPr/>
          <a:lstStyle/>
          <a:p>
            <a:fld id="{76849A13-F2B9-40D3-AEE1-5851A6CF4121}" type="slidenum">
              <a:rPr lang="en-GB" smtClean="0"/>
              <a:t>‹#›</a:t>
            </a:fld>
            <a:endParaRPr lang="en-GB"/>
          </a:p>
        </p:txBody>
      </p:sp>
    </p:spTree>
    <p:extLst>
      <p:ext uri="{BB962C8B-B14F-4D97-AF65-F5344CB8AC3E}">
        <p14:creationId xmlns:p14="http://schemas.microsoft.com/office/powerpoint/2010/main" val="231459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A1D6C-0DDD-64A1-47D9-FDA8B7598432}"/>
              </a:ext>
            </a:extLst>
          </p:cNvPr>
          <p:cNvSpPr>
            <a:spLocks noGrp="1"/>
          </p:cNvSpPr>
          <p:nvPr>
            <p:ph type="dt" sz="half" idx="10"/>
          </p:nvPr>
        </p:nvSpPr>
        <p:spPr/>
        <p:txBody>
          <a:bodyPr/>
          <a:lstStyle/>
          <a:p>
            <a:fld id="{2AB0FF48-0DFA-4F52-8899-01A7726B737C}" type="datetimeFigureOut">
              <a:rPr lang="en-GB" smtClean="0"/>
              <a:t>19/11/2024</a:t>
            </a:fld>
            <a:endParaRPr lang="en-GB"/>
          </a:p>
        </p:txBody>
      </p:sp>
      <p:sp>
        <p:nvSpPr>
          <p:cNvPr id="3" name="Footer Placeholder 2">
            <a:extLst>
              <a:ext uri="{FF2B5EF4-FFF2-40B4-BE49-F238E27FC236}">
                <a16:creationId xmlns:a16="http://schemas.microsoft.com/office/drawing/2014/main" id="{13169DE1-16D1-740A-D907-35C81AD524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7E1B45-9106-5C87-6BD9-0A118CA2439D}"/>
              </a:ext>
            </a:extLst>
          </p:cNvPr>
          <p:cNvSpPr>
            <a:spLocks noGrp="1"/>
          </p:cNvSpPr>
          <p:nvPr>
            <p:ph type="sldNum" sz="quarter" idx="12"/>
          </p:nvPr>
        </p:nvSpPr>
        <p:spPr/>
        <p:txBody>
          <a:bodyPr/>
          <a:lstStyle/>
          <a:p>
            <a:fld id="{76849A13-F2B9-40D3-AEE1-5851A6CF4121}" type="slidenum">
              <a:rPr lang="en-GB" smtClean="0"/>
              <a:t>‹#›</a:t>
            </a:fld>
            <a:endParaRPr lang="en-GB"/>
          </a:p>
        </p:txBody>
      </p:sp>
    </p:spTree>
    <p:extLst>
      <p:ext uri="{BB962C8B-B14F-4D97-AF65-F5344CB8AC3E}">
        <p14:creationId xmlns:p14="http://schemas.microsoft.com/office/powerpoint/2010/main" val="29227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8338-AC4D-4848-3EFB-3ACD7D501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3E159A-E7BE-967F-216E-3255EF4BE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EE61BC-1A25-A594-3CE7-16CAC66F2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F41D1-0E92-0DBA-26E2-BCBE1219D20B}"/>
              </a:ext>
            </a:extLst>
          </p:cNvPr>
          <p:cNvSpPr>
            <a:spLocks noGrp="1"/>
          </p:cNvSpPr>
          <p:nvPr>
            <p:ph type="dt" sz="half" idx="10"/>
          </p:nvPr>
        </p:nvSpPr>
        <p:spPr/>
        <p:txBody>
          <a:bodyPr/>
          <a:lstStyle/>
          <a:p>
            <a:fld id="{2AB0FF48-0DFA-4F52-8899-01A7726B737C}" type="datetimeFigureOut">
              <a:rPr lang="en-GB" smtClean="0"/>
              <a:t>19/11/2024</a:t>
            </a:fld>
            <a:endParaRPr lang="en-GB"/>
          </a:p>
        </p:txBody>
      </p:sp>
      <p:sp>
        <p:nvSpPr>
          <p:cNvPr id="6" name="Footer Placeholder 5">
            <a:extLst>
              <a:ext uri="{FF2B5EF4-FFF2-40B4-BE49-F238E27FC236}">
                <a16:creationId xmlns:a16="http://schemas.microsoft.com/office/drawing/2014/main" id="{EA06C999-5B5F-E4E6-6513-3D7EC07D09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4D3D7C-5016-71F3-5B5E-3C3ABE391FD8}"/>
              </a:ext>
            </a:extLst>
          </p:cNvPr>
          <p:cNvSpPr>
            <a:spLocks noGrp="1"/>
          </p:cNvSpPr>
          <p:nvPr>
            <p:ph type="sldNum" sz="quarter" idx="12"/>
          </p:nvPr>
        </p:nvSpPr>
        <p:spPr/>
        <p:txBody>
          <a:bodyPr/>
          <a:lstStyle/>
          <a:p>
            <a:fld id="{76849A13-F2B9-40D3-AEE1-5851A6CF4121}" type="slidenum">
              <a:rPr lang="en-GB" smtClean="0"/>
              <a:t>‹#›</a:t>
            </a:fld>
            <a:endParaRPr lang="en-GB"/>
          </a:p>
        </p:txBody>
      </p:sp>
    </p:spTree>
    <p:extLst>
      <p:ext uri="{BB962C8B-B14F-4D97-AF65-F5344CB8AC3E}">
        <p14:creationId xmlns:p14="http://schemas.microsoft.com/office/powerpoint/2010/main" val="106769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89B1-4845-116D-AD0E-DD95C39D5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384F87-C8D9-3D00-C5EA-3DEDD9A1D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AE9392-67CA-DC5B-B513-2A4016802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DE9F2B-FAA8-5252-F68D-35C66C7846D4}"/>
              </a:ext>
            </a:extLst>
          </p:cNvPr>
          <p:cNvSpPr>
            <a:spLocks noGrp="1"/>
          </p:cNvSpPr>
          <p:nvPr>
            <p:ph type="dt" sz="half" idx="10"/>
          </p:nvPr>
        </p:nvSpPr>
        <p:spPr/>
        <p:txBody>
          <a:bodyPr/>
          <a:lstStyle/>
          <a:p>
            <a:fld id="{2AB0FF48-0DFA-4F52-8899-01A7726B737C}" type="datetimeFigureOut">
              <a:rPr lang="en-GB" smtClean="0"/>
              <a:t>19/11/2024</a:t>
            </a:fld>
            <a:endParaRPr lang="en-GB"/>
          </a:p>
        </p:txBody>
      </p:sp>
      <p:sp>
        <p:nvSpPr>
          <p:cNvPr id="6" name="Footer Placeholder 5">
            <a:extLst>
              <a:ext uri="{FF2B5EF4-FFF2-40B4-BE49-F238E27FC236}">
                <a16:creationId xmlns:a16="http://schemas.microsoft.com/office/drawing/2014/main" id="{FCAFC77F-30BA-3BE3-6F53-F48589820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DC115B-74DF-B1AC-A0E6-14C814A861D1}"/>
              </a:ext>
            </a:extLst>
          </p:cNvPr>
          <p:cNvSpPr>
            <a:spLocks noGrp="1"/>
          </p:cNvSpPr>
          <p:nvPr>
            <p:ph type="sldNum" sz="quarter" idx="12"/>
          </p:nvPr>
        </p:nvSpPr>
        <p:spPr/>
        <p:txBody>
          <a:bodyPr/>
          <a:lstStyle/>
          <a:p>
            <a:fld id="{76849A13-F2B9-40D3-AEE1-5851A6CF4121}" type="slidenum">
              <a:rPr lang="en-GB" smtClean="0"/>
              <a:t>‹#›</a:t>
            </a:fld>
            <a:endParaRPr lang="en-GB"/>
          </a:p>
        </p:txBody>
      </p:sp>
    </p:spTree>
    <p:extLst>
      <p:ext uri="{BB962C8B-B14F-4D97-AF65-F5344CB8AC3E}">
        <p14:creationId xmlns:p14="http://schemas.microsoft.com/office/powerpoint/2010/main" val="43282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D4D5E6-DF5B-5122-3FFD-F0497C5B17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8192CD-AC9E-7756-9109-BA07B0C16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44743A-2A8B-CC9F-357A-E0239224B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B0FF48-0DFA-4F52-8899-01A7726B737C}" type="datetimeFigureOut">
              <a:rPr lang="en-GB" smtClean="0"/>
              <a:t>19/11/2024</a:t>
            </a:fld>
            <a:endParaRPr lang="en-GB"/>
          </a:p>
        </p:txBody>
      </p:sp>
      <p:sp>
        <p:nvSpPr>
          <p:cNvPr id="5" name="Footer Placeholder 4">
            <a:extLst>
              <a:ext uri="{FF2B5EF4-FFF2-40B4-BE49-F238E27FC236}">
                <a16:creationId xmlns:a16="http://schemas.microsoft.com/office/drawing/2014/main" id="{BEBAF45A-C2AB-1043-81B8-C8B6ACE4B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CC4F380-E4EC-0B71-27D0-D6A1E3468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849A13-F2B9-40D3-AEE1-5851A6CF4121}" type="slidenum">
              <a:rPr lang="en-GB" smtClean="0"/>
              <a:t>‹#›</a:t>
            </a:fld>
            <a:endParaRPr lang="en-GB"/>
          </a:p>
        </p:txBody>
      </p:sp>
    </p:spTree>
    <p:extLst>
      <p:ext uri="{BB962C8B-B14F-4D97-AF65-F5344CB8AC3E}">
        <p14:creationId xmlns:p14="http://schemas.microsoft.com/office/powerpoint/2010/main" val="20989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DF94-D073-397C-357F-C2AF5CF6C595}"/>
              </a:ext>
            </a:extLst>
          </p:cNvPr>
          <p:cNvSpPr>
            <a:spLocks noGrp="1"/>
          </p:cNvSpPr>
          <p:nvPr>
            <p:ph type="ctrTitle"/>
          </p:nvPr>
        </p:nvSpPr>
        <p:spPr>
          <a:xfrm>
            <a:off x="1524000" y="1638179"/>
            <a:ext cx="9144000" cy="2387600"/>
          </a:xfrm>
        </p:spPr>
        <p:txBody>
          <a:bodyPr/>
          <a:lstStyle/>
          <a:p>
            <a:r>
              <a:rPr lang="en-US" b="1"/>
              <a:t>Research Engagement Network (REN) Programme</a:t>
            </a:r>
            <a:endParaRPr lang="en-GB" b="1"/>
          </a:p>
        </p:txBody>
      </p:sp>
      <p:pic>
        <p:nvPicPr>
          <p:cNvPr id="5" name="Graphic 4">
            <a:extLst>
              <a:ext uri="{FF2B5EF4-FFF2-40B4-BE49-F238E27FC236}">
                <a16:creationId xmlns:a16="http://schemas.microsoft.com/office/drawing/2014/main" id="{0686F2CD-C440-ECF6-D21F-137AD59501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473" y="4444038"/>
            <a:ext cx="2169684" cy="961416"/>
          </a:xfrm>
          <a:prstGeom prst="rect">
            <a:avLst/>
          </a:prstGeom>
        </p:spPr>
      </p:pic>
      <p:pic>
        <p:nvPicPr>
          <p:cNvPr id="7" name="Picture 6">
            <a:extLst>
              <a:ext uri="{FF2B5EF4-FFF2-40B4-BE49-F238E27FC236}">
                <a16:creationId xmlns:a16="http://schemas.microsoft.com/office/drawing/2014/main" id="{4D907B1F-83E7-9E71-B21E-BE76FB33D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7986" y="5436024"/>
            <a:ext cx="1969782" cy="1263205"/>
          </a:xfrm>
          <a:prstGeom prst="rect">
            <a:avLst/>
          </a:prstGeom>
        </p:spPr>
      </p:pic>
      <p:pic>
        <p:nvPicPr>
          <p:cNvPr id="9" name="Graphic 8">
            <a:extLst>
              <a:ext uri="{FF2B5EF4-FFF2-40B4-BE49-F238E27FC236}">
                <a16:creationId xmlns:a16="http://schemas.microsoft.com/office/drawing/2014/main" id="{E7B1E7E1-8F71-3B4D-8AEB-FD4C91D774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9254" y="5568589"/>
            <a:ext cx="3493744" cy="1177239"/>
          </a:xfrm>
          <a:prstGeom prst="rect">
            <a:avLst/>
          </a:prstGeom>
        </p:spPr>
      </p:pic>
      <p:pic>
        <p:nvPicPr>
          <p:cNvPr id="11" name="Picture 10">
            <a:extLst>
              <a:ext uri="{FF2B5EF4-FFF2-40B4-BE49-F238E27FC236}">
                <a16:creationId xmlns:a16="http://schemas.microsoft.com/office/drawing/2014/main" id="{DD7BD343-9E18-1122-6BE2-646267E91A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1554" y="4684568"/>
            <a:ext cx="3556751" cy="837086"/>
          </a:xfrm>
          <a:prstGeom prst="rect">
            <a:avLst/>
          </a:prstGeom>
        </p:spPr>
      </p:pic>
      <p:pic>
        <p:nvPicPr>
          <p:cNvPr id="13" name="Picture 12">
            <a:extLst>
              <a:ext uri="{FF2B5EF4-FFF2-40B4-BE49-F238E27FC236}">
                <a16:creationId xmlns:a16="http://schemas.microsoft.com/office/drawing/2014/main" id="{609BB0F8-8991-F279-91B5-7ACD2B2C91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7509" y="5691073"/>
            <a:ext cx="1969782" cy="1008156"/>
          </a:xfrm>
          <a:prstGeom prst="rect">
            <a:avLst/>
          </a:prstGeom>
        </p:spPr>
      </p:pic>
      <p:pic>
        <p:nvPicPr>
          <p:cNvPr id="15" name="Picture 14">
            <a:extLst>
              <a:ext uri="{FF2B5EF4-FFF2-40B4-BE49-F238E27FC236}">
                <a16:creationId xmlns:a16="http://schemas.microsoft.com/office/drawing/2014/main" id="{3887F178-3B5B-F2BF-9E34-A965E7BE44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8087" y="294244"/>
            <a:ext cx="4519204" cy="444968"/>
          </a:xfrm>
          <a:prstGeom prst="rect">
            <a:avLst/>
          </a:prstGeom>
        </p:spPr>
      </p:pic>
      <p:pic>
        <p:nvPicPr>
          <p:cNvPr id="17" name="Picture 16">
            <a:extLst>
              <a:ext uri="{FF2B5EF4-FFF2-40B4-BE49-F238E27FC236}">
                <a16:creationId xmlns:a16="http://schemas.microsoft.com/office/drawing/2014/main" id="{684497C9-4EC3-AF8D-6B86-F50E542D91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54893" y="1179787"/>
            <a:ext cx="2717984" cy="627227"/>
          </a:xfrm>
          <a:prstGeom prst="rect">
            <a:avLst/>
          </a:prstGeom>
        </p:spPr>
      </p:pic>
      <p:pic>
        <p:nvPicPr>
          <p:cNvPr id="19" name="Picture 18">
            <a:extLst>
              <a:ext uri="{FF2B5EF4-FFF2-40B4-BE49-F238E27FC236}">
                <a16:creationId xmlns:a16="http://schemas.microsoft.com/office/drawing/2014/main" id="{1F4D78F6-FCE8-80F0-D6A8-EFD8958858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2741" y="433641"/>
            <a:ext cx="1715148" cy="1738782"/>
          </a:xfrm>
          <a:prstGeom prst="rect">
            <a:avLst/>
          </a:prstGeom>
        </p:spPr>
      </p:pic>
      <p:pic>
        <p:nvPicPr>
          <p:cNvPr id="4" name="Graphic 3">
            <a:extLst>
              <a:ext uri="{FF2B5EF4-FFF2-40B4-BE49-F238E27FC236}">
                <a16:creationId xmlns:a16="http://schemas.microsoft.com/office/drawing/2014/main" id="{32F813F3-FC71-68F4-6EA1-523D92ED49B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42580" y="985176"/>
            <a:ext cx="2365794" cy="1043851"/>
          </a:xfrm>
          <a:prstGeom prst="rect">
            <a:avLst/>
          </a:prstGeom>
        </p:spPr>
      </p:pic>
    </p:spTree>
    <p:extLst>
      <p:ext uri="{BB962C8B-B14F-4D97-AF65-F5344CB8AC3E}">
        <p14:creationId xmlns:p14="http://schemas.microsoft.com/office/powerpoint/2010/main" val="4286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0B1F4-1D04-AE9D-E455-923117495CBE}"/>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Get involved!</a:t>
            </a:r>
            <a:endParaRPr lang="en-GB" sz="4000" b="1">
              <a:solidFill>
                <a:srgbClr val="FFFFFF"/>
              </a:solidFill>
            </a:endParaRPr>
          </a:p>
        </p:txBody>
      </p:sp>
      <p:graphicFrame>
        <p:nvGraphicFramePr>
          <p:cNvPr id="5" name="Content Placeholder 2">
            <a:extLst>
              <a:ext uri="{FF2B5EF4-FFF2-40B4-BE49-F238E27FC236}">
                <a16:creationId xmlns:a16="http://schemas.microsoft.com/office/drawing/2014/main" id="{6CAB96C2-B19D-F55B-F905-F5674CA77411}"/>
              </a:ext>
            </a:extLst>
          </p:cNvPr>
          <p:cNvGraphicFramePr>
            <a:graphicFrameLocks noGrp="1"/>
          </p:cNvGraphicFramePr>
          <p:nvPr>
            <p:ph idx="1"/>
            <p:extLst>
              <p:ext uri="{D42A27DB-BD31-4B8C-83A1-F6EECF244321}">
                <p14:modId xmlns:p14="http://schemas.microsoft.com/office/powerpoint/2010/main" val="119149418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041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C603-97BF-91CD-84B5-4FA5C56F7743}"/>
              </a:ext>
            </a:extLst>
          </p:cNvPr>
          <p:cNvSpPr>
            <a:spLocks noGrp="1"/>
          </p:cNvSpPr>
          <p:nvPr>
            <p:ph type="title"/>
          </p:nvPr>
        </p:nvSpPr>
        <p:spPr/>
        <p:txBody>
          <a:bodyPr/>
          <a:lstStyle/>
          <a:p>
            <a:r>
              <a:rPr lang="en-US" b="1"/>
              <a:t>For more information, contact…</a:t>
            </a:r>
            <a:endParaRPr lang="en-GB" b="1"/>
          </a:p>
        </p:txBody>
      </p:sp>
      <p:pic>
        <p:nvPicPr>
          <p:cNvPr id="6" name="Graphic 5" descr="Email with solid fill">
            <a:extLst>
              <a:ext uri="{FF2B5EF4-FFF2-40B4-BE49-F238E27FC236}">
                <a16:creationId xmlns:a16="http://schemas.microsoft.com/office/drawing/2014/main" id="{54D5398C-CB9E-E748-D0BB-C04EA2C0FD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3040" y="1690688"/>
            <a:ext cx="914400" cy="914400"/>
          </a:xfrm>
          <a:prstGeom prst="rect">
            <a:avLst/>
          </a:prstGeom>
        </p:spPr>
      </p:pic>
      <p:sp>
        <p:nvSpPr>
          <p:cNvPr id="8" name="Rectangle 7">
            <a:extLst>
              <a:ext uri="{FF2B5EF4-FFF2-40B4-BE49-F238E27FC236}">
                <a16:creationId xmlns:a16="http://schemas.microsoft.com/office/drawing/2014/main" id="{4E05898A-E6F6-DDD1-23CA-014D6E2AC226}"/>
              </a:ext>
            </a:extLst>
          </p:cNvPr>
          <p:cNvSpPr/>
          <p:nvPr/>
        </p:nvSpPr>
        <p:spPr>
          <a:xfrm>
            <a:off x="454855" y="1690688"/>
            <a:ext cx="3710353" cy="4540006"/>
          </a:xfrm>
          <a:prstGeom prst="rect">
            <a:avLst/>
          </a:prstGeom>
          <a:solidFill>
            <a:schemeClr val="accent2">
              <a:lumMod val="20000"/>
              <a:lumOff val="8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Emily Ward</a:t>
            </a:r>
          </a:p>
          <a:p>
            <a:pPr algn="ctr"/>
            <a:endParaRPr lang="en-US" sz="2800" b="1">
              <a:solidFill>
                <a:schemeClr val="tx1"/>
              </a:solidFill>
            </a:endParaRPr>
          </a:p>
          <a:p>
            <a:pPr algn="ctr"/>
            <a:r>
              <a:rPr lang="en-US" sz="2800" b="1">
                <a:solidFill>
                  <a:schemeClr val="tx1"/>
                </a:solidFill>
              </a:rPr>
              <a:t>Project Development Manager</a:t>
            </a:r>
          </a:p>
          <a:p>
            <a:pPr algn="ctr"/>
            <a:endParaRPr lang="en-US" sz="2800" b="1">
              <a:solidFill>
                <a:schemeClr val="tx1"/>
              </a:solidFill>
            </a:endParaRPr>
          </a:p>
          <a:p>
            <a:pPr algn="ctr"/>
            <a:r>
              <a:rPr lang="en-US" sz="2800" b="1">
                <a:solidFill>
                  <a:schemeClr val="tx1"/>
                </a:solidFill>
              </a:rPr>
              <a:t>Lincolnshire Voluntary Engagement Team</a:t>
            </a:r>
            <a:endParaRPr lang="en-GB" sz="2800" b="1">
              <a:solidFill>
                <a:schemeClr val="tx1"/>
              </a:solidFill>
            </a:endParaRPr>
          </a:p>
        </p:txBody>
      </p:sp>
      <p:sp>
        <p:nvSpPr>
          <p:cNvPr id="9" name="TextBox 8">
            <a:extLst>
              <a:ext uri="{FF2B5EF4-FFF2-40B4-BE49-F238E27FC236}">
                <a16:creationId xmlns:a16="http://schemas.microsoft.com/office/drawing/2014/main" id="{C912D907-6DE3-5257-8B73-3CBA2E51592C}"/>
              </a:ext>
            </a:extLst>
          </p:cNvPr>
          <p:cNvSpPr txBox="1"/>
          <p:nvPr/>
        </p:nvSpPr>
        <p:spPr>
          <a:xfrm>
            <a:off x="6903720" y="1867393"/>
            <a:ext cx="3307380" cy="523220"/>
          </a:xfrm>
          <a:prstGeom prst="rect">
            <a:avLst/>
          </a:prstGeom>
          <a:noFill/>
        </p:spPr>
        <p:txBody>
          <a:bodyPr wrap="none" rtlCol="0">
            <a:spAutoFit/>
          </a:bodyPr>
          <a:lstStyle/>
          <a:p>
            <a:r>
              <a:rPr lang="en-US" sz="2800"/>
              <a:t>Emily.ward@lvet.org</a:t>
            </a:r>
            <a:endParaRPr lang="en-GB" sz="2800"/>
          </a:p>
        </p:txBody>
      </p:sp>
      <p:pic>
        <p:nvPicPr>
          <p:cNvPr id="11" name="Graphic 10" descr="Receiver with solid fill">
            <a:extLst>
              <a:ext uri="{FF2B5EF4-FFF2-40B4-BE49-F238E27FC236}">
                <a16:creationId xmlns:a16="http://schemas.microsoft.com/office/drawing/2014/main" id="{6E58FFAB-2BD2-459E-9986-CBAA498C89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2560" y="3093720"/>
            <a:ext cx="1082040" cy="1082040"/>
          </a:xfrm>
          <a:prstGeom prst="rect">
            <a:avLst/>
          </a:prstGeom>
        </p:spPr>
      </p:pic>
      <p:pic>
        <p:nvPicPr>
          <p:cNvPr id="15" name="Graphic 14" descr="Internet with solid fill">
            <a:extLst>
              <a:ext uri="{FF2B5EF4-FFF2-40B4-BE49-F238E27FC236}">
                <a16:creationId xmlns:a16="http://schemas.microsoft.com/office/drawing/2014/main" id="{E161E135-0A0B-3989-E68B-2EF99A5B6F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42560" y="4664391"/>
            <a:ext cx="1325563" cy="1325563"/>
          </a:xfrm>
          <a:prstGeom prst="rect">
            <a:avLst/>
          </a:prstGeom>
        </p:spPr>
      </p:pic>
      <p:sp>
        <p:nvSpPr>
          <p:cNvPr id="16" name="TextBox 15">
            <a:extLst>
              <a:ext uri="{FF2B5EF4-FFF2-40B4-BE49-F238E27FC236}">
                <a16:creationId xmlns:a16="http://schemas.microsoft.com/office/drawing/2014/main" id="{C1D2DB28-789D-DF2E-90F9-AA5A210E47D0}"/>
              </a:ext>
            </a:extLst>
          </p:cNvPr>
          <p:cNvSpPr txBox="1"/>
          <p:nvPr/>
        </p:nvSpPr>
        <p:spPr>
          <a:xfrm>
            <a:off x="6903720" y="3373130"/>
            <a:ext cx="2374368" cy="523220"/>
          </a:xfrm>
          <a:prstGeom prst="rect">
            <a:avLst/>
          </a:prstGeom>
          <a:noFill/>
        </p:spPr>
        <p:txBody>
          <a:bodyPr wrap="none" rtlCol="0">
            <a:spAutoFit/>
          </a:bodyPr>
          <a:lstStyle/>
          <a:p>
            <a:r>
              <a:rPr lang="en-US" sz="2800"/>
              <a:t>07888 330294</a:t>
            </a:r>
            <a:endParaRPr lang="en-GB" sz="2800"/>
          </a:p>
        </p:txBody>
      </p:sp>
      <p:sp>
        <p:nvSpPr>
          <p:cNvPr id="17" name="TextBox 16">
            <a:extLst>
              <a:ext uri="{FF2B5EF4-FFF2-40B4-BE49-F238E27FC236}">
                <a16:creationId xmlns:a16="http://schemas.microsoft.com/office/drawing/2014/main" id="{127C571A-130F-3BD5-7894-9B91703DE08B}"/>
              </a:ext>
            </a:extLst>
          </p:cNvPr>
          <p:cNvSpPr txBox="1"/>
          <p:nvPr/>
        </p:nvSpPr>
        <p:spPr>
          <a:xfrm>
            <a:off x="6903720" y="5065562"/>
            <a:ext cx="2533322" cy="523220"/>
          </a:xfrm>
          <a:prstGeom prst="rect">
            <a:avLst/>
          </a:prstGeom>
          <a:noFill/>
        </p:spPr>
        <p:txBody>
          <a:bodyPr wrap="none" rtlCol="0">
            <a:spAutoFit/>
          </a:bodyPr>
          <a:lstStyle/>
          <a:p>
            <a:r>
              <a:rPr lang="en-US" sz="2800"/>
              <a:t>www.lvet.co.uk</a:t>
            </a:r>
            <a:endParaRPr lang="en-GB" sz="2800"/>
          </a:p>
        </p:txBody>
      </p:sp>
    </p:spTree>
    <p:extLst>
      <p:ext uri="{BB962C8B-B14F-4D97-AF65-F5344CB8AC3E}">
        <p14:creationId xmlns:p14="http://schemas.microsoft.com/office/powerpoint/2010/main" val="405391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69C524-FAEC-F875-415F-17812F31FDF8}"/>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What is the REN Programme?</a:t>
            </a:r>
            <a:endParaRPr lang="en-GB" sz="4000" b="1">
              <a:solidFill>
                <a:srgbClr val="FFFFFF"/>
              </a:solidFill>
            </a:endParaRPr>
          </a:p>
        </p:txBody>
      </p:sp>
      <p:graphicFrame>
        <p:nvGraphicFramePr>
          <p:cNvPr id="5" name="Content Placeholder 2">
            <a:extLst>
              <a:ext uri="{FF2B5EF4-FFF2-40B4-BE49-F238E27FC236}">
                <a16:creationId xmlns:a16="http://schemas.microsoft.com/office/drawing/2014/main" id="{B1784C61-DD58-B59B-0009-D9A27EFBDCBE}"/>
              </a:ext>
            </a:extLst>
          </p:cNvPr>
          <p:cNvGraphicFramePr>
            <a:graphicFrameLocks noGrp="1"/>
          </p:cNvGraphicFramePr>
          <p:nvPr>
            <p:ph idx="1"/>
            <p:extLst>
              <p:ext uri="{D42A27DB-BD31-4B8C-83A1-F6EECF244321}">
                <p14:modId xmlns:p14="http://schemas.microsoft.com/office/powerpoint/2010/main" val="293347051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1121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93886-D3C6-485F-9DF3-5273F9AEF3E6}"/>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Research, Engagement and Innovation – What are they?</a:t>
            </a:r>
            <a:endParaRPr lang="en-GB" sz="4000" b="1">
              <a:solidFill>
                <a:srgbClr val="FFFFFF"/>
              </a:solidFill>
            </a:endParaRPr>
          </a:p>
        </p:txBody>
      </p:sp>
      <p:graphicFrame>
        <p:nvGraphicFramePr>
          <p:cNvPr id="25" name="Content Placeholder 2">
            <a:extLst>
              <a:ext uri="{FF2B5EF4-FFF2-40B4-BE49-F238E27FC236}">
                <a16:creationId xmlns:a16="http://schemas.microsoft.com/office/drawing/2014/main" id="{1D2F2688-9EEF-C2ED-8E8C-E1FB02C6ED05}"/>
              </a:ext>
            </a:extLst>
          </p:cNvPr>
          <p:cNvGraphicFramePr>
            <a:graphicFrameLocks noGrp="1"/>
          </p:cNvGraphicFramePr>
          <p:nvPr>
            <p:ph idx="1"/>
            <p:extLst>
              <p:ext uri="{D42A27DB-BD31-4B8C-83A1-F6EECF244321}">
                <p14:modId xmlns:p14="http://schemas.microsoft.com/office/powerpoint/2010/main" val="426537613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746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40D650-B62E-A3FA-5434-D27EF611DF93}"/>
              </a:ext>
            </a:extLst>
          </p:cNvPr>
          <p:cNvSpPr>
            <a:spLocks noGrp="1"/>
          </p:cNvSpPr>
          <p:nvPr>
            <p:ph type="title"/>
          </p:nvPr>
        </p:nvSpPr>
        <p:spPr>
          <a:xfrm>
            <a:off x="1383564" y="348865"/>
            <a:ext cx="9718111" cy="1576446"/>
          </a:xfrm>
        </p:spPr>
        <p:txBody>
          <a:bodyPr anchor="ctr">
            <a:normAutofit/>
          </a:bodyPr>
          <a:lstStyle/>
          <a:p>
            <a:r>
              <a:rPr lang="en-US" sz="3700" b="1">
                <a:solidFill>
                  <a:srgbClr val="FFFFFF"/>
                </a:solidFill>
              </a:rPr>
              <a:t>Why does research matter?  Why should you get involved?  Why is diversity important?</a:t>
            </a:r>
            <a:endParaRPr lang="en-GB" sz="3700" b="1">
              <a:solidFill>
                <a:srgbClr val="FFFFFF"/>
              </a:solidFill>
            </a:endParaRPr>
          </a:p>
        </p:txBody>
      </p:sp>
      <p:graphicFrame>
        <p:nvGraphicFramePr>
          <p:cNvPr id="39" name="Content Placeholder 2">
            <a:extLst>
              <a:ext uri="{FF2B5EF4-FFF2-40B4-BE49-F238E27FC236}">
                <a16:creationId xmlns:a16="http://schemas.microsoft.com/office/drawing/2014/main" id="{DC476D5F-4528-C37B-9C37-826BD06164FE}"/>
              </a:ext>
            </a:extLst>
          </p:cNvPr>
          <p:cNvGraphicFramePr>
            <a:graphicFrameLocks noGrp="1"/>
          </p:cNvGraphicFramePr>
          <p:nvPr>
            <p:ph idx="1"/>
            <p:extLst>
              <p:ext uri="{D42A27DB-BD31-4B8C-83A1-F6EECF244321}">
                <p14:modId xmlns:p14="http://schemas.microsoft.com/office/powerpoint/2010/main" val="222159352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373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731D-8142-C4CD-243D-ECBA8BAC0F3B}"/>
              </a:ext>
            </a:extLst>
          </p:cNvPr>
          <p:cNvSpPr>
            <a:spLocks noGrp="1"/>
          </p:cNvSpPr>
          <p:nvPr>
            <p:ph type="title"/>
          </p:nvPr>
        </p:nvSpPr>
        <p:spPr>
          <a:xfrm>
            <a:off x="838199" y="365125"/>
            <a:ext cx="11189677" cy="1325563"/>
          </a:xfrm>
        </p:spPr>
        <p:txBody>
          <a:bodyPr/>
          <a:lstStyle/>
          <a:p>
            <a:r>
              <a:rPr lang="en-US" b="1"/>
              <a:t>What is the Research Charter and Why?</a:t>
            </a:r>
            <a:endParaRPr lang="en-GB" b="1"/>
          </a:p>
        </p:txBody>
      </p:sp>
      <p:graphicFrame>
        <p:nvGraphicFramePr>
          <p:cNvPr id="10" name="Content Placeholder 4">
            <a:extLst>
              <a:ext uri="{FF2B5EF4-FFF2-40B4-BE49-F238E27FC236}">
                <a16:creationId xmlns:a16="http://schemas.microsoft.com/office/drawing/2014/main" id="{627FDE6A-8C59-E1EE-180B-B64B7A331D65}"/>
              </a:ext>
            </a:extLst>
          </p:cNvPr>
          <p:cNvGraphicFramePr>
            <a:graphicFrameLocks noGrp="1"/>
          </p:cNvGraphicFramePr>
          <p:nvPr>
            <p:ph idx="1"/>
          </p:nvPr>
        </p:nvGraphicFramePr>
        <p:xfrm>
          <a:off x="838200" y="1825625"/>
          <a:ext cx="688144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F5AB3A82-4434-0BCB-DC28-D5D5F95816C6}"/>
              </a:ext>
            </a:extLst>
          </p:cNvPr>
          <p:cNvSpPr/>
          <p:nvPr/>
        </p:nvSpPr>
        <p:spPr>
          <a:xfrm>
            <a:off x="7983415" y="1636957"/>
            <a:ext cx="3710353" cy="4540006"/>
          </a:xfrm>
          <a:prstGeom prst="rect">
            <a:avLst/>
          </a:prstGeom>
          <a:solidFill>
            <a:schemeClr val="accent2">
              <a:lumMod val="20000"/>
              <a:lumOff val="8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rPr>
              <a:t>Three Primary Goals:</a:t>
            </a:r>
          </a:p>
          <a:p>
            <a:pPr algn="ctr"/>
            <a:endParaRPr lang="en-US" sz="2400" b="1">
              <a:solidFill>
                <a:schemeClr val="tx1"/>
              </a:solidFill>
            </a:endParaRPr>
          </a:p>
          <a:p>
            <a:pPr marL="342900" indent="-342900" algn="ctr">
              <a:buAutoNum type="arabicPeriod"/>
            </a:pPr>
            <a:r>
              <a:rPr lang="en-US" sz="2400" b="1">
                <a:solidFill>
                  <a:schemeClr val="tx1"/>
                </a:solidFill>
              </a:rPr>
              <a:t>Empower people to take part</a:t>
            </a:r>
          </a:p>
          <a:p>
            <a:pPr marL="342900" indent="-342900" algn="ctr">
              <a:buAutoNum type="arabicPeriod"/>
            </a:pPr>
            <a:endParaRPr lang="en-US" sz="2400" b="1">
              <a:solidFill>
                <a:schemeClr val="tx1"/>
              </a:solidFill>
            </a:endParaRPr>
          </a:p>
          <a:p>
            <a:pPr marL="342900" indent="-342900" algn="ctr">
              <a:buAutoNum type="arabicPeriod"/>
            </a:pPr>
            <a:r>
              <a:rPr lang="en-US" sz="2400" b="1">
                <a:solidFill>
                  <a:schemeClr val="tx1"/>
                </a:solidFill>
              </a:rPr>
              <a:t>Build trust between communities and researchers</a:t>
            </a:r>
          </a:p>
          <a:p>
            <a:pPr marL="342900" indent="-342900" algn="ctr">
              <a:buAutoNum type="arabicPeriod"/>
            </a:pPr>
            <a:endParaRPr lang="en-US" sz="2400" b="1">
              <a:solidFill>
                <a:schemeClr val="tx1"/>
              </a:solidFill>
            </a:endParaRPr>
          </a:p>
          <a:p>
            <a:pPr marL="342900" indent="-342900" algn="ctr">
              <a:buAutoNum type="arabicPeriod"/>
            </a:pPr>
            <a:r>
              <a:rPr lang="en-US" sz="2400" b="1">
                <a:solidFill>
                  <a:schemeClr val="tx1"/>
                </a:solidFill>
              </a:rPr>
              <a:t>Increases clarity and consistency to the research experience</a:t>
            </a:r>
            <a:endParaRPr lang="en-GB" sz="2400" b="1">
              <a:solidFill>
                <a:schemeClr val="tx1"/>
              </a:solidFill>
            </a:endParaRPr>
          </a:p>
        </p:txBody>
      </p:sp>
    </p:spTree>
    <p:extLst>
      <p:ext uri="{BB962C8B-B14F-4D97-AF65-F5344CB8AC3E}">
        <p14:creationId xmlns:p14="http://schemas.microsoft.com/office/powerpoint/2010/main" val="20147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BA81C-0513-2651-6951-C2E77E2D1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C0E5C-6408-D48B-09B2-3B4749A96BA5}"/>
              </a:ext>
            </a:extLst>
          </p:cNvPr>
          <p:cNvSpPr>
            <a:spLocks noGrp="1"/>
          </p:cNvSpPr>
          <p:nvPr>
            <p:ph type="title"/>
          </p:nvPr>
        </p:nvSpPr>
        <p:spPr/>
        <p:txBody>
          <a:bodyPr/>
          <a:lstStyle/>
          <a:p>
            <a:r>
              <a:rPr lang="en-US" b="1"/>
              <a:t>Share your thoughts - What do you think?</a:t>
            </a:r>
            <a:endParaRPr lang="en-GB" b="1"/>
          </a:p>
        </p:txBody>
      </p:sp>
      <p:sp>
        <p:nvSpPr>
          <p:cNvPr id="6" name="Speech Bubble: Oval 5">
            <a:extLst>
              <a:ext uri="{FF2B5EF4-FFF2-40B4-BE49-F238E27FC236}">
                <a16:creationId xmlns:a16="http://schemas.microsoft.com/office/drawing/2014/main" id="{4B02BBD6-6ADC-060F-F1AC-A56A49D15A9D}"/>
              </a:ext>
            </a:extLst>
          </p:cNvPr>
          <p:cNvSpPr/>
          <p:nvPr/>
        </p:nvSpPr>
        <p:spPr>
          <a:xfrm>
            <a:off x="423863" y="1690688"/>
            <a:ext cx="3198567" cy="3004404"/>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What would you like to know before you take part in research? </a:t>
            </a:r>
          </a:p>
          <a:p>
            <a:pPr algn="ctr"/>
            <a:endParaRPr lang="en-US" b="1">
              <a:solidFill>
                <a:schemeClr val="tx1"/>
              </a:solidFill>
            </a:endParaRPr>
          </a:p>
          <a:p>
            <a:pPr algn="ctr"/>
            <a:r>
              <a:rPr lang="en-US" sz="1400" b="1" i="1">
                <a:solidFill>
                  <a:schemeClr val="tx1"/>
                </a:solidFill>
              </a:rPr>
              <a:t>Key information you’d like to help you decide whether to take part</a:t>
            </a:r>
            <a:endParaRPr lang="en-GB" sz="1400" b="1" i="1">
              <a:solidFill>
                <a:schemeClr val="tx1"/>
              </a:solidFill>
            </a:endParaRPr>
          </a:p>
        </p:txBody>
      </p:sp>
      <p:sp>
        <p:nvSpPr>
          <p:cNvPr id="7" name="Speech Bubble: Oval 6">
            <a:extLst>
              <a:ext uri="{FF2B5EF4-FFF2-40B4-BE49-F238E27FC236}">
                <a16:creationId xmlns:a16="http://schemas.microsoft.com/office/drawing/2014/main" id="{03C731D9-45A9-C676-4E25-B0C8E03A76FD}"/>
              </a:ext>
            </a:extLst>
          </p:cNvPr>
          <p:cNvSpPr/>
          <p:nvPr/>
        </p:nvSpPr>
        <p:spPr>
          <a:xfrm>
            <a:off x="3261837" y="3612515"/>
            <a:ext cx="2926080" cy="2712720"/>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How do you want to feel taking part in research?</a:t>
            </a:r>
            <a:endParaRPr lang="en-GB" b="1">
              <a:solidFill>
                <a:schemeClr val="tx1"/>
              </a:solidFill>
            </a:endParaRPr>
          </a:p>
        </p:txBody>
      </p:sp>
      <p:sp>
        <p:nvSpPr>
          <p:cNvPr id="8" name="Speech Bubble: Oval 7">
            <a:extLst>
              <a:ext uri="{FF2B5EF4-FFF2-40B4-BE49-F238E27FC236}">
                <a16:creationId xmlns:a16="http://schemas.microsoft.com/office/drawing/2014/main" id="{FE4EFE20-E8E6-BFED-20A6-DAFBF89D2DCE}"/>
              </a:ext>
            </a:extLst>
          </p:cNvPr>
          <p:cNvSpPr/>
          <p:nvPr/>
        </p:nvSpPr>
        <p:spPr>
          <a:xfrm>
            <a:off x="6096000" y="1690688"/>
            <a:ext cx="2926080" cy="2712720"/>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What would you like to know after you’ve taken part in research?</a:t>
            </a:r>
            <a:endParaRPr lang="en-GB" b="1">
              <a:solidFill>
                <a:schemeClr val="tx1"/>
              </a:solidFill>
            </a:endParaRPr>
          </a:p>
        </p:txBody>
      </p:sp>
      <p:sp>
        <p:nvSpPr>
          <p:cNvPr id="9" name="Speech Bubble: Oval 8">
            <a:extLst>
              <a:ext uri="{FF2B5EF4-FFF2-40B4-BE49-F238E27FC236}">
                <a16:creationId xmlns:a16="http://schemas.microsoft.com/office/drawing/2014/main" id="{E2C4DAE9-7F53-50C0-8A07-FE230C3F89B3}"/>
              </a:ext>
            </a:extLst>
          </p:cNvPr>
          <p:cNvSpPr/>
          <p:nvPr/>
        </p:nvSpPr>
        <p:spPr>
          <a:xfrm>
            <a:off x="9025890" y="3429000"/>
            <a:ext cx="2926080" cy="2896235"/>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How do you expect to be treated by the research team / if taking part in any kind of research activity?</a:t>
            </a:r>
            <a:endParaRPr lang="en-GB" b="1">
              <a:solidFill>
                <a:schemeClr val="tx1"/>
              </a:solidFill>
            </a:endParaRPr>
          </a:p>
        </p:txBody>
      </p:sp>
    </p:spTree>
    <p:extLst>
      <p:ext uri="{BB962C8B-B14F-4D97-AF65-F5344CB8AC3E}">
        <p14:creationId xmlns:p14="http://schemas.microsoft.com/office/powerpoint/2010/main" val="122888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8660-CD40-85E6-E4AB-E1635AF867D0}"/>
              </a:ext>
            </a:extLst>
          </p:cNvPr>
          <p:cNvSpPr>
            <a:spLocks noGrp="1"/>
          </p:cNvSpPr>
          <p:nvPr>
            <p:ph type="title"/>
          </p:nvPr>
        </p:nvSpPr>
        <p:spPr/>
        <p:txBody>
          <a:bodyPr/>
          <a:lstStyle/>
          <a:p>
            <a:r>
              <a:rPr lang="en-US" b="1"/>
              <a:t>What’s important to you?</a:t>
            </a:r>
            <a:endParaRPr lang="en-GB" b="1"/>
          </a:p>
        </p:txBody>
      </p:sp>
      <p:cxnSp>
        <p:nvCxnSpPr>
          <p:cNvPr id="5" name="Straight Arrow Connector 4">
            <a:extLst>
              <a:ext uri="{FF2B5EF4-FFF2-40B4-BE49-F238E27FC236}">
                <a16:creationId xmlns:a16="http://schemas.microsoft.com/office/drawing/2014/main" id="{8346D98B-A76C-B890-5D3B-4969ADDEA86D}"/>
              </a:ext>
            </a:extLst>
          </p:cNvPr>
          <p:cNvCxnSpPr>
            <a:cxnSpLocks/>
          </p:cNvCxnSpPr>
          <p:nvPr/>
        </p:nvCxnSpPr>
        <p:spPr>
          <a:xfrm>
            <a:off x="1560786" y="1690688"/>
            <a:ext cx="9033642" cy="0"/>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
        <p:nvSpPr>
          <p:cNvPr id="8" name="Rectangle: Rounded Corners 7">
            <a:extLst>
              <a:ext uri="{FF2B5EF4-FFF2-40B4-BE49-F238E27FC236}">
                <a16:creationId xmlns:a16="http://schemas.microsoft.com/office/drawing/2014/main" id="{BD27E0A3-5D62-2D36-B9BA-4286A3E7ADFB}"/>
              </a:ext>
            </a:extLst>
          </p:cNvPr>
          <p:cNvSpPr/>
          <p:nvPr/>
        </p:nvSpPr>
        <p:spPr>
          <a:xfrm>
            <a:off x="183931" y="1422675"/>
            <a:ext cx="1308538" cy="53602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a:t>Not Important</a:t>
            </a:r>
            <a:endParaRPr lang="en-GB" b="1"/>
          </a:p>
        </p:txBody>
      </p:sp>
      <p:sp>
        <p:nvSpPr>
          <p:cNvPr id="9" name="Rectangle: Rounded Corners 8">
            <a:extLst>
              <a:ext uri="{FF2B5EF4-FFF2-40B4-BE49-F238E27FC236}">
                <a16:creationId xmlns:a16="http://schemas.microsoft.com/office/drawing/2014/main" id="{B4B39A18-C948-9214-EA29-4F726443AAF2}"/>
              </a:ext>
            </a:extLst>
          </p:cNvPr>
          <p:cNvSpPr/>
          <p:nvPr/>
        </p:nvSpPr>
        <p:spPr>
          <a:xfrm>
            <a:off x="10662745" y="1422675"/>
            <a:ext cx="1308538" cy="53602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a:t>Extremely Important</a:t>
            </a:r>
            <a:endParaRPr lang="en-GB" b="1"/>
          </a:p>
        </p:txBody>
      </p:sp>
      <p:sp>
        <p:nvSpPr>
          <p:cNvPr id="11" name="Rectangle: Rounded Corners 10">
            <a:extLst>
              <a:ext uri="{FF2B5EF4-FFF2-40B4-BE49-F238E27FC236}">
                <a16:creationId xmlns:a16="http://schemas.microsoft.com/office/drawing/2014/main" id="{6B23FCB4-C4DF-1222-4F79-3C13E63AF000}"/>
              </a:ext>
            </a:extLst>
          </p:cNvPr>
          <p:cNvSpPr/>
          <p:nvPr/>
        </p:nvSpPr>
        <p:spPr>
          <a:xfrm>
            <a:off x="140575" y="2896914"/>
            <a:ext cx="3970283" cy="62273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1.  Feel supported to ask questions</a:t>
            </a:r>
            <a:endParaRPr lang="en-GB">
              <a:solidFill>
                <a:schemeClr val="tx1"/>
              </a:solidFill>
            </a:endParaRPr>
          </a:p>
        </p:txBody>
      </p:sp>
      <p:sp>
        <p:nvSpPr>
          <p:cNvPr id="12" name="Rectangle: Rounded Corners 11">
            <a:extLst>
              <a:ext uri="{FF2B5EF4-FFF2-40B4-BE49-F238E27FC236}">
                <a16:creationId xmlns:a16="http://schemas.microsoft.com/office/drawing/2014/main" id="{EF0B5FA0-D282-1EAE-0998-052D69D3E168}"/>
              </a:ext>
            </a:extLst>
          </p:cNvPr>
          <p:cNvSpPr/>
          <p:nvPr/>
        </p:nvSpPr>
        <p:spPr>
          <a:xfrm>
            <a:off x="183931" y="4441607"/>
            <a:ext cx="3970283" cy="62273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2. Be treated with respect</a:t>
            </a:r>
            <a:endParaRPr lang="en-GB">
              <a:solidFill>
                <a:schemeClr val="tx1"/>
              </a:solidFill>
            </a:endParaRPr>
          </a:p>
        </p:txBody>
      </p:sp>
      <p:sp>
        <p:nvSpPr>
          <p:cNvPr id="13" name="Rectangle: Rounded Corners 12">
            <a:extLst>
              <a:ext uri="{FF2B5EF4-FFF2-40B4-BE49-F238E27FC236}">
                <a16:creationId xmlns:a16="http://schemas.microsoft.com/office/drawing/2014/main" id="{1B1D3999-3081-677C-CDF9-B3BBC4B0F089}"/>
              </a:ext>
            </a:extLst>
          </p:cNvPr>
          <p:cNvSpPr/>
          <p:nvPr/>
        </p:nvSpPr>
        <p:spPr>
          <a:xfrm>
            <a:off x="151085" y="5870137"/>
            <a:ext cx="3970283" cy="62273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3. Be spoken to in plain language</a:t>
            </a:r>
            <a:endParaRPr lang="en-GB">
              <a:solidFill>
                <a:schemeClr val="tx1"/>
              </a:solidFill>
            </a:endParaRPr>
          </a:p>
        </p:txBody>
      </p:sp>
      <p:sp>
        <p:nvSpPr>
          <p:cNvPr id="14" name="Rectangle: Rounded Corners 13">
            <a:extLst>
              <a:ext uri="{FF2B5EF4-FFF2-40B4-BE49-F238E27FC236}">
                <a16:creationId xmlns:a16="http://schemas.microsoft.com/office/drawing/2014/main" id="{1661D705-777E-435B-587E-755C764D3310}"/>
              </a:ext>
            </a:extLst>
          </p:cNvPr>
          <p:cNvSpPr/>
          <p:nvPr/>
        </p:nvSpPr>
        <p:spPr>
          <a:xfrm>
            <a:off x="4039910" y="3702706"/>
            <a:ext cx="3970283" cy="62273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4. Kept up to date of progress on a regular basis</a:t>
            </a:r>
            <a:endParaRPr lang="en-GB">
              <a:solidFill>
                <a:schemeClr val="tx1"/>
              </a:solidFill>
            </a:endParaRPr>
          </a:p>
        </p:txBody>
      </p:sp>
      <p:sp>
        <p:nvSpPr>
          <p:cNvPr id="15" name="Rectangle: Rounded Corners 14">
            <a:extLst>
              <a:ext uri="{FF2B5EF4-FFF2-40B4-BE49-F238E27FC236}">
                <a16:creationId xmlns:a16="http://schemas.microsoft.com/office/drawing/2014/main" id="{C7C92E8A-D2C5-26BB-CD3C-A216568555F1}"/>
              </a:ext>
            </a:extLst>
          </p:cNvPr>
          <p:cNvSpPr/>
          <p:nvPr/>
        </p:nvSpPr>
        <p:spPr>
          <a:xfrm>
            <a:off x="4092465" y="5167312"/>
            <a:ext cx="3970283" cy="62273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5. Be informed of the results</a:t>
            </a:r>
            <a:endParaRPr lang="en-GB">
              <a:solidFill>
                <a:schemeClr val="tx1"/>
              </a:solidFill>
            </a:endParaRPr>
          </a:p>
        </p:txBody>
      </p:sp>
      <p:sp>
        <p:nvSpPr>
          <p:cNvPr id="16" name="Rectangle: Rounded Corners 15">
            <a:extLst>
              <a:ext uri="{FF2B5EF4-FFF2-40B4-BE49-F238E27FC236}">
                <a16:creationId xmlns:a16="http://schemas.microsoft.com/office/drawing/2014/main" id="{2F6535F3-66B7-13C6-35AB-7E145C3B7F84}"/>
              </a:ext>
            </a:extLst>
          </p:cNvPr>
          <p:cNvSpPr/>
          <p:nvPr/>
        </p:nvSpPr>
        <p:spPr>
          <a:xfrm>
            <a:off x="7986547" y="2901229"/>
            <a:ext cx="3970283" cy="62273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6. Fully understand the purpose, goals and potential impact</a:t>
            </a:r>
            <a:endParaRPr lang="en-GB">
              <a:solidFill>
                <a:schemeClr val="tx1"/>
              </a:solidFill>
            </a:endParaRPr>
          </a:p>
        </p:txBody>
      </p:sp>
      <p:sp>
        <p:nvSpPr>
          <p:cNvPr id="17" name="Rectangle: Rounded Corners 16">
            <a:extLst>
              <a:ext uri="{FF2B5EF4-FFF2-40B4-BE49-F238E27FC236}">
                <a16:creationId xmlns:a16="http://schemas.microsoft.com/office/drawing/2014/main" id="{BB92B46F-B7D0-55C2-31F3-24B950287173}"/>
              </a:ext>
            </a:extLst>
          </p:cNvPr>
          <p:cNvSpPr/>
          <p:nvPr/>
        </p:nvSpPr>
        <p:spPr>
          <a:xfrm>
            <a:off x="7986546" y="4441607"/>
            <a:ext cx="3970283" cy="62273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7. Be compensated for my time</a:t>
            </a:r>
            <a:endParaRPr lang="en-GB">
              <a:solidFill>
                <a:schemeClr val="tx1"/>
              </a:solidFill>
            </a:endParaRPr>
          </a:p>
        </p:txBody>
      </p:sp>
      <p:sp>
        <p:nvSpPr>
          <p:cNvPr id="18" name="Rectangle: Rounded Corners 17">
            <a:extLst>
              <a:ext uri="{FF2B5EF4-FFF2-40B4-BE49-F238E27FC236}">
                <a16:creationId xmlns:a16="http://schemas.microsoft.com/office/drawing/2014/main" id="{195CAABE-E1C0-E8D6-FDCD-550A9B6F4112}"/>
              </a:ext>
            </a:extLst>
          </p:cNvPr>
          <p:cNvSpPr/>
          <p:nvPr/>
        </p:nvSpPr>
        <p:spPr>
          <a:xfrm>
            <a:off x="7986548" y="5874077"/>
            <a:ext cx="3970283" cy="62273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8.  Offered further research opportunities</a:t>
            </a:r>
            <a:endParaRPr lang="en-GB">
              <a:solidFill>
                <a:schemeClr val="tx1"/>
              </a:solidFill>
            </a:endParaRPr>
          </a:p>
        </p:txBody>
      </p:sp>
    </p:spTree>
    <p:extLst>
      <p:ext uri="{BB962C8B-B14F-4D97-AF65-F5344CB8AC3E}">
        <p14:creationId xmlns:p14="http://schemas.microsoft.com/office/powerpoint/2010/main" val="396382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927E-3646-10D0-09ED-180B34E0E5A8}"/>
              </a:ext>
            </a:extLst>
          </p:cNvPr>
          <p:cNvSpPr>
            <a:spLocks noGrp="1"/>
          </p:cNvSpPr>
          <p:nvPr>
            <p:ph type="title"/>
          </p:nvPr>
        </p:nvSpPr>
        <p:spPr/>
        <p:txBody>
          <a:bodyPr/>
          <a:lstStyle/>
          <a:p>
            <a:r>
              <a:rPr lang="en-GB" b="1"/>
              <a:t>Complete the Research Charter Survey</a:t>
            </a:r>
          </a:p>
        </p:txBody>
      </p:sp>
      <p:pic>
        <p:nvPicPr>
          <p:cNvPr id="5" name="Picture 4" descr="A qr code on a red background&#10;&#10;Description automatically generated">
            <a:extLst>
              <a:ext uri="{FF2B5EF4-FFF2-40B4-BE49-F238E27FC236}">
                <a16:creationId xmlns:a16="http://schemas.microsoft.com/office/drawing/2014/main" id="{62F228C2-00EC-06CA-3912-AD0C02821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326" y="1690688"/>
            <a:ext cx="4787348" cy="4787348"/>
          </a:xfrm>
          <a:prstGeom prst="rect">
            <a:avLst/>
          </a:prstGeom>
        </p:spPr>
      </p:pic>
    </p:spTree>
    <p:extLst>
      <p:ext uri="{BB962C8B-B14F-4D97-AF65-F5344CB8AC3E}">
        <p14:creationId xmlns:p14="http://schemas.microsoft.com/office/powerpoint/2010/main" val="377601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326E7-DD96-8560-5343-84BEA1407061}"/>
              </a:ext>
            </a:extLst>
          </p:cNvPr>
          <p:cNvSpPr>
            <a:spLocks noGrp="1"/>
          </p:cNvSpPr>
          <p:nvPr>
            <p:ph type="title"/>
          </p:nvPr>
        </p:nvSpPr>
        <p:spPr>
          <a:xfrm>
            <a:off x="6094105" y="802955"/>
            <a:ext cx="4977976" cy="1454051"/>
          </a:xfrm>
        </p:spPr>
        <p:txBody>
          <a:bodyPr>
            <a:normAutofit/>
          </a:bodyPr>
          <a:lstStyle/>
          <a:p>
            <a:r>
              <a:rPr lang="en-US" sz="3300" b="1">
                <a:solidFill>
                  <a:schemeClr val="tx2"/>
                </a:solidFill>
              </a:rPr>
              <a:t>Health, Social Care and Wellbeing Research Fund</a:t>
            </a:r>
            <a:endParaRPr lang="en-GB" sz="3300" b="1">
              <a:solidFill>
                <a:schemeClr val="tx2"/>
              </a:solidFill>
            </a:endParaRPr>
          </a:p>
        </p:txBody>
      </p:sp>
      <p:pic>
        <p:nvPicPr>
          <p:cNvPr id="7" name="Graphic 6" descr="Cheers">
            <a:extLst>
              <a:ext uri="{FF2B5EF4-FFF2-40B4-BE49-F238E27FC236}">
                <a16:creationId xmlns:a16="http://schemas.microsoft.com/office/drawing/2014/main" id="{CD46AF06-F5B6-3639-732B-FA655B2252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6915DB06-B13D-B3FF-DDCD-2E9C484EDF79}"/>
              </a:ext>
            </a:extLst>
          </p:cNvPr>
          <p:cNvSpPr>
            <a:spLocks noGrp="1"/>
          </p:cNvSpPr>
          <p:nvPr>
            <p:ph idx="1"/>
          </p:nvPr>
        </p:nvSpPr>
        <p:spPr>
          <a:xfrm>
            <a:off x="6090574" y="2421682"/>
            <a:ext cx="4977578" cy="3639289"/>
          </a:xfrm>
        </p:spPr>
        <p:txBody>
          <a:bodyPr anchor="ctr">
            <a:normAutofit/>
          </a:bodyPr>
          <a:lstStyle/>
          <a:p>
            <a:r>
              <a:rPr lang="en-US" sz="1800">
                <a:solidFill>
                  <a:schemeClr val="tx2"/>
                </a:solidFill>
              </a:rPr>
              <a:t>Coming soon!</a:t>
            </a:r>
          </a:p>
          <a:p>
            <a:r>
              <a:rPr lang="en-US" sz="1800" b="1">
                <a:solidFill>
                  <a:schemeClr val="tx2"/>
                </a:solidFill>
              </a:rPr>
              <a:t>Purpose…</a:t>
            </a:r>
            <a:r>
              <a:rPr lang="en-US" sz="1800">
                <a:solidFill>
                  <a:schemeClr val="tx2"/>
                </a:solidFill>
              </a:rPr>
              <a:t> to help Lincolnshire communities lead their own health, social care or wellbeing research projects based on local needs. </a:t>
            </a:r>
          </a:p>
          <a:p>
            <a:r>
              <a:rPr lang="en-US" sz="1800">
                <a:solidFill>
                  <a:schemeClr val="tx2"/>
                </a:solidFill>
              </a:rPr>
              <a:t>There are 5 key criteria:</a:t>
            </a:r>
          </a:p>
          <a:p>
            <a:pPr lvl="1"/>
            <a:r>
              <a:rPr lang="en-US" sz="1800">
                <a:solidFill>
                  <a:schemeClr val="tx2"/>
                </a:solidFill>
              </a:rPr>
              <a:t>Community Led focus</a:t>
            </a:r>
          </a:p>
          <a:p>
            <a:pPr lvl="1"/>
            <a:r>
              <a:rPr lang="en-US" sz="1800">
                <a:solidFill>
                  <a:schemeClr val="tx2"/>
                </a:solidFill>
              </a:rPr>
              <a:t>Community Benefit</a:t>
            </a:r>
          </a:p>
          <a:p>
            <a:pPr lvl="1"/>
            <a:r>
              <a:rPr lang="en-US" sz="1800">
                <a:solidFill>
                  <a:schemeClr val="tx2"/>
                </a:solidFill>
              </a:rPr>
              <a:t>Health, Social Care and Wellbeing Relevance</a:t>
            </a:r>
          </a:p>
          <a:p>
            <a:pPr lvl="1"/>
            <a:r>
              <a:rPr lang="en-US" sz="1800">
                <a:solidFill>
                  <a:schemeClr val="tx2"/>
                </a:solidFill>
              </a:rPr>
              <a:t>Community Relevance</a:t>
            </a:r>
          </a:p>
          <a:p>
            <a:pPr lvl="1"/>
            <a:r>
              <a:rPr lang="en-US" sz="1800">
                <a:solidFill>
                  <a:schemeClr val="tx2"/>
                </a:solidFill>
              </a:rPr>
              <a:t>Doable</a:t>
            </a:r>
            <a:endParaRPr lang="en-GB" sz="180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1707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9263016937CD42BA986B6FE01064F5" ma:contentTypeVersion="18" ma:contentTypeDescription="Create a new document." ma:contentTypeScope="" ma:versionID="5b3140ddcc76fa159b25524d60fe64e4">
  <xsd:schema xmlns:xsd="http://www.w3.org/2001/XMLSchema" xmlns:xs="http://www.w3.org/2001/XMLSchema" xmlns:p="http://schemas.microsoft.com/office/2006/metadata/properties" xmlns:ns2="18d8cef8-628d-4683-bf0f-966726985c0e" xmlns:ns3="0da1557e-1c14-499b-abf6-83cbd607771b" targetNamespace="http://schemas.microsoft.com/office/2006/metadata/properties" ma:root="true" ma:fieldsID="2cc789dcedb010463b4b046bdf407250" ns2:_="" ns3:_="">
    <xsd:import namespace="18d8cef8-628d-4683-bf0f-966726985c0e"/>
    <xsd:import namespace="0da1557e-1c14-499b-abf6-83cbd60777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8cef8-628d-4683-bf0f-966726985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e03f84d-bdbb-42b3-94f9-51449f4f7d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557e-1c14-499b-abf6-83cbd607771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ab722e9-4e0c-4687-8115-20bc688c664c}" ma:internalName="TaxCatchAll" ma:showField="CatchAllData" ma:web="0da1557e-1c14-499b-abf6-83cbd60777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8cef8-628d-4683-bf0f-966726985c0e">
      <Terms xmlns="http://schemas.microsoft.com/office/infopath/2007/PartnerControls"/>
    </lcf76f155ced4ddcb4097134ff3c332f>
    <TaxCatchAll xmlns="0da1557e-1c14-499b-abf6-83cbd607771b" xsi:nil="true"/>
  </documentManagement>
</p:properties>
</file>

<file path=customXml/itemProps1.xml><?xml version="1.0" encoding="utf-8"?>
<ds:datastoreItem xmlns:ds="http://schemas.openxmlformats.org/officeDocument/2006/customXml" ds:itemID="{C8BF50F1-C464-42E8-B012-6C5D8A03F547}">
  <ds:schemaRefs>
    <ds:schemaRef ds:uri="http://schemas.microsoft.com/sharepoint/v3/contenttype/forms"/>
  </ds:schemaRefs>
</ds:datastoreItem>
</file>

<file path=customXml/itemProps2.xml><?xml version="1.0" encoding="utf-8"?>
<ds:datastoreItem xmlns:ds="http://schemas.openxmlformats.org/officeDocument/2006/customXml" ds:itemID="{494C6A78-9F7F-48AC-B916-E58188E7CD3E}">
  <ds:schemaRefs>
    <ds:schemaRef ds:uri="0da1557e-1c14-499b-abf6-83cbd607771b"/>
    <ds:schemaRef ds:uri="18d8cef8-628d-4683-bf0f-966726985c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2EB57E-144A-46F2-899A-83D4646D8687}">
  <ds:schemaRefs>
    <ds:schemaRef ds:uri="0da1557e-1c14-499b-abf6-83cbd607771b"/>
    <ds:schemaRef ds:uri="18d8cef8-628d-4683-bf0f-966726985c0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Research Engagement Network (REN) Programme</vt:lpstr>
      <vt:lpstr>What is the REN Programme?</vt:lpstr>
      <vt:lpstr>Research, Engagement and Innovation – What are they?</vt:lpstr>
      <vt:lpstr>Why does research matter?  Why should you get involved?  Why is diversity important?</vt:lpstr>
      <vt:lpstr>What is the Research Charter and Why?</vt:lpstr>
      <vt:lpstr>Share your thoughts - What do you think?</vt:lpstr>
      <vt:lpstr>What’s important to you?</vt:lpstr>
      <vt:lpstr>Complete the Research Charter Survey</vt:lpstr>
      <vt:lpstr>Health, Social Care and Wellbeing Research Fund</vt:lpstr>
      <vt:lpstr>Get involved!</vt:lpstr>
      <vt:lpstr>For more information,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Ward</dc:creator>
  <cp:revision>1</cp:revision>
  <dcterms:created xsi:type="dcterms:W3CDTF">2024-11-11T14:00:43Z</dcterms:created>
  <dcterms:modified xsi:type="dcterms:W3CDTF">2024-11-19T09:59:05Z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0x010100A69263016937CD42BA986B6FE01064F5</vt:lpwstr>
  </property>
  <property fmtid="{D5CDD505-2E9C-101B-9397-08002B2CF9AE}" pid="3" name="MediaServiceImageTags">
    <vt:lpwstr/>
  </property>
</Properties>
</file>