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3" r:id="rId6"/>
    <p:sldId id="265" r:id="rId7"/>
    <p:sldId id="262" r:id="rId8"/>
    <p:sldId id="261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8C99A-7373-4637-B65E-1492C26562E9}" v="47" dt="2025-01-16T10:17:37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92734" autoAdjust="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Smith" userId="ecc28c70-9d69-4546-8c7b-2ba5b28b94a4" providerId="ADAL" clId="{9A6AE4E3-7557-44D3-BE58-D4CD58FD07DD}"/>
    <pc:docChg chg="undo custSel addSld delSld modSld modMainMaster">
      <pc:chgData name="Ryan Smith" userId="ecc28c70-9d69-4546-8c7b-2ba5b28b94a4" providerId="ADAL" clId="{9A6AE4E3-7557-44D3-BE58-D4CD58FD07DD}" dt="2024-12-13T12:59:27.253" v="1002"/>
      <pc:docMkLst>
        <pc:docMk/>
      </pc:docMkLst>
      <pc:sldChg chg="addSp delSp modSp mod">
        <pc:chgData name="Ryan Smith" userId="ecc28c70-9d69-4546-8c7b-2ba5b28b94a4" providerId="ADAL" clId="{9A6AE4E3-7557-44D3-BE58-D4CD58FD07DD}" dt="2024-12-13T12:57:58.262" v="997" actId="207"/>
        <pc:sldMkLst>
          <pc:docMk/>
          <pc:sldMk cId="2393098230" sldId="256"/>
        </pc:sldMkLst>
        <pc:spChg chg="mod">
          <ac:chgData name="Ryan Smith" userId="ecc28c70-9d69-4546-8c7b-2ba5b28b94a4" providerId="ADAL" clId="{9A6AE4E3-7557-44D3-BE58-D4CD58FD07DD}" dt="2024-12-12T15:04:12.819" v="356" actId="1076"/>
          <ac:spMkLst>
            <pc:docMk/>
            <pc:sldMk cId="2393098230" sldId="256"/>
            <ac:spMk id="2" creationId="{1F81ACE6-8ECB-D552-216D-1BA49D2BC8D9}"/>
          </ac:spMkLst>
        </pc:spChg>
        <pc:spChg chg="mod">
          <ac:chgData name="Ryan Smith" userId="ecc28c70-9d69-4546-8c7b-2ba5b28b94a4" providerId="ADAL" clId="{9A6AE4E3-7557-44D3-BE58-D4CD58FD07DD}" dt="2024-12-13T12:57:58.262" v="997" actId="207"/>
          <ac:spMkLst>
            <pc:docMk/>
            <pc:sldMk cId="2393098230" sldId="256"/>
            <ac:spMk id="7" creationId="{567F7C0F-E2A5-4077-AE60-281405A75894}"/>
          </ac:spMkLst>
        </pc:spChg>
        <pc:picChg chg="mod">
          <ac:chgData name="Ryan Smith" userId="ecc28c70-9d69-4546-8c7b-2ba5b28b94a4" providerId="ADAL" clId="{9A6AE4E3-7557-44D3-BE58-D4CD58FD07DD}" dt="2024-12-12T15:04:15.073" v="357" actId="1076"/>
          <ac:picMkLst>
            <pc:docMk/>
            <pc:sldMk cId="2393098230" sldId="256"/>
            <ac:picMk id="6" creationId="{46EB86CB-4A0F-4421-81CB-BB60E04AF885}"/>
          </ac:picMkLst>
        </pc:picChg>
      </pc:sldChg>
      <pc:sldChg chg="addSp delSp modSp mod setBg delAnim modAnim">
        <pc:chgData name="Ryan Smith" userId="ecc28c70-9d69-4546-8c7b-2ba5b28b94a4" providerId="ADAL" clId="{9A6AE4E3-7557-44D3-BE58-D4CD58FD07DD}" dt="2024-12-12T16:45:32.238" v="980"/>
        <pc:sldMkLst>
          <pc:docMk/>
          <pc:sldMk cId="4107469547" sldId="257"/>
        </pc:sldMkLst>
        <pc:spChg chg="mod">
          <ac:chgData name="Ryan Smith" userId="ecc28c70-9d69-4546-8c7b-2ba5b28b94a4" providerId="ADAL" clId="{9A6AE4E3-7557-44D3-BE58-D4CD58FD07DD}" dt="2024-12-12T15:45:04.003" v="702" actId="113"/>
          <ac:spMkLst>
            <pc:docMk/>
            <pc:sldMk cId="4107469547" sldId="257"/>
            <ac:spMk id="2" creationId="{68863856-5863-4867-A1AA-A897E82A394C}"/>
          </ac:spMkLst>
        </pc:spChg>
        <pc:spChg chg="add mod">
          <ac:chgData name="Ryan Smith" userId="ecc28c70-9d69-4546-8c7b-2ba5b28b94a4" providerId="ADAL" clId="{9A6AE4E3-7557-44D3-BE58-D4CD58FD07DD}" dt="2024-12-12T16:44:40.485" v="977" actId="1076"/>
          <ac:spMkLst>
            <pc:docMk/>
            <pc:sldMk cId="4107469547" sldId="257"/>
            <ac:spMk id="3" creationId="{C64C0EDD-D949-B774-8A74-7D9779D195C0}"/>
          </ac:spMkLst>
        </pc:spChg>
        <pc:spChg chg="mod">
          <ac:chgData name="Ryan Smith" userId="ecc28c70-9d69-4546-8c7b-2ba5b28b94a4" providerId="ADAL" clId="{9A6AE4E3-7557-44D3-BE58-D4CD58FD07DD}" dt="2024-12-12T15:45:08.092" v="703" actId="1076"/>
          <ac:spMkLst>
            <pc:docMk/>
            <pc:sldMk cId="4107469547" sldId="257"/>
            <ac:spMk id="6" creationId="{F63A3FC4-4377-4552-884D-BE5ABF895A7B}"/>
          </ac:spMkLst>
        </pc:spChg>
        <pc:picChg chg="add mod">
          <ac:chgData name="Ryan Smith" userId="ecc28c70-9d69-4546-8c7b-2ba5b28b94a4" providerId="ADAL" clId="{9A6AE4E3-7557-44D3-BE58-D4CD58FD07DD}" dt="2024-12-12T15:02:52.363" v="346" actId="14100"/>
          <ac:picMkLst>
            <pc:docMk/>
            <pc:sldMk cId="4107469547" sldId="257"/>
            <ac:picMk id="3074" creationId="{A2F8588D-B2F9-225F-E4B1-A462BE24AF7C}"/>
          </ac:picMkLst>
        </pc:picChg>
      </pc:sldChg>
      <pc:sldChg chg="addSp delSp modSp">
        <pc:chgData name="Ryan Smith" userId="ecc28c70-9d69-4546-8c7b-2ba5b28b94a4" providerId="ADAL" clId="{9A6AE4E3-7557-44D3-BE58-D4CD58FD07DD}" dt="2024-12-12T14:30:02.053" v="44" actId="478"/>
        <pc:sldMkLst>
          <pc:docMk/>
          <pc:sldMk cId="1789055194" sldId="258"/>
        </pc:sldMkLst>
      </pc:sldChg>
      <pc:sldChg chg="addSp delSp modSp mod delAnim modAnim">
        <pc:chgData name="Ryan Smith" userId="ecc28c70-9d69-4546-8c7b-2ba5b28b94a4" providerId="ADAL" clId="{9A6AE4E3-7557-44D3-BE58-D4CD58FD07DD}" dt="2024-12-13T12:59:27.253" v="1002"/>
        <pc:sldMkLst>
          <pc:docMk/>
          <pc:sldMk cId="2170684248" sldId="259"/>
        </pc:sldMkLst>
        <pc:picChg chg="mod">
          <ac:chgData name="Ryan Smith" userId="ecc28c70-9d69-4546-8c7b-2ba5b28b94a4" providerId="ADAL" clId="{9A6AE4E3-7557-44D3-BE58-D4CD58FD07DD}" dt="2024-12-12T15:04:28.951" v="360" actId="1076"/>
          <ac:picMkLst>
            <pc:docMk/>
            <pc:sldMk cId="2170684248" sldId="259"/>
            <ac:picMk id="7" creationId="{15FF2427-8C25-4EAE-881A-C4F97B15BC44}"/>
          </ac:picMkLst>
        </pc:picChg>
        <pc:picChg chg="add mod">
          <ac:chgData name="Ryan Smith" userId="ecc28c70-9d69-4546-8c7b-2ba5b28b94a4" providerId="ADAL" clId="{9A6AE4E3-7557-44D3-BE58-D4CD58FD07DD}" dt="2024-12-12T17:02:46.263" v="994" actId="1076"/>
          <ac:picMkLst>
            <pc:docMk/>
            <pc:sldMk cId="2170684248" sldId="259"/>
            <ac:picMk id="12" creationId="{AE227916-0C9F-D1E7-470C-2C71AD23C3FA}"/>
          </ac:picMkLst>
        </pc:picChg>
        <pc:picChg chg="add mod">
          <ac:chgData name="Ryan Smith" userId="ecc28c70-9d69-4546-8c7b-2ba5b28b94a4" providerId="ADAL" clId="{9A6AE4E3-7557-44D3-BE58-D4CD58FD07DD}" dt="2024-12-13T12:59:23.971" v="1001" actId="1076"/>
          <ac:picMkLst>
            <pc:docMk/>
            <pc:sldMk cId="2170684248" sldId="259"/>
            <ac:picMk id="1026" creationId="{17ECF5E9-A1E7-CFAD-2376-FBE145E44748}"/>
          </ac:picMkLst>
        </pc:picChg>
      </pc:sldChg>
      <pc:sldChg chg="addSp modSp new mod">
        <pc:chgData name="Ryan Smith" userId="ecc28c70-9d69-4546-8c7b-2ba5b28b94a4" providerId="ADAL" clId="{9A6AE4E3-7557-44D3-BE58-D4CD58FD07DD}" dt="2024-12-12T16:51:35.704" v="986" actId="1076"/>
        <pc:sldMkLst>
          <pc:docMk/>
          <pc:sldMk cId="487556034" sldId="260"/>
        </pc:sldMkLst>
        <pc:spChg chg="mod">
          <ac:chgData name="Ryan Smith" userId="ecc28c70-9d69-4546-8c7b-2ba5b28b94a4" providerId="ADAL" clId="{9A6AE4E3-7557-44D3-BE58-D4CD58FD07DD}" dt="2024-12-12T15:46:04.386" v="771" actId="20577"/>
          <ac:spMkLst>
            <pc:docMk/>
            <pc:sldMk cId="487556034" sldId="260"/>
            <ac:spMk id="2" creationId="{651A852D-38A7-752B-AB38-9100C338DDB5}"/>
          </ac:spMkLst>
        </pc:spChg>
        <pc:spChg chg="mod">
          <ac:chgData name="Ryan Smith" userId="ecc28c70-9d69-4546-8c7b-2ba5b28b94a4" providerId="ADAL" clId="{9A6AE4E3-7557-44D3-BE58-D4CD58FD07DD}" dt="2024-12-12T15:47:45.260" v="944" actId="14100"/>
          <ac:spMkLst>
            <pc:docMk/>
            <pc:sldMk cId="487556034" sldId="260"/>
            <ac:spMk id="3" creationId="{6BEAFB0B-FADE-C230-CF7B-029C3987FF75}"/>
          </ac:spMkLst>
        </pc:spChg>
        <pc:picChg chg="add mod">
          <ac:chgData name="Ryan Smith" userId="ecc28c70-9d69-4546-8c7b-2ba5b28b94a4" providerId="ADAL" clId="{9A6AE4E3-7557-44D3-BE58-D4CD58FD07DD}" dt="2024-12-12T16:51:35.704" v="986" actId="1076"/>
          <ac:picMkLst>
            <pc:docMk/>
            <pc:sldMk cId="487556034" sldId="260"/>
            <ac:picMk id="4098" creationId="{9A1582E1-2E75-879C-01D4-8B5DF43A50EC}"/>
          </ac:picMkLst>
        </pc:picChg>
      </pc:sldChg>
      <pc:sldChg chg="addSp modSp new del mod modAnim">
        <pc:chgData name="Ryan Smith" userId="ecc28c70-9d69-4546-8c7b-2ba5b28b94a4" providerId="ADAL" clId="{9A6AE4E3-7557-44D3-BE58-D4CD58FD07DD}" dt="2024-12-12T15:45:46.919" v="748" actId="47"/>
        <pc:sldMkLst>
          <pc:docMk/>
          <pc:sldMk cId="3136399614" sldId="260"/>
        </pc:sldMkLst>
      </pc:sldChg>
      <pc:sldChg chg="modSp new del mod">
        <pc:chgData name="Ryan Smith" userId="ecc28c70-9d69-4546-8c7b-2ba5b28b94a4" providerId="ADAL" clId="{9A6AE4E3-7557-44D3-BE58-D4CD58FD07DD}" dt="2024-12-12T15:45:47.858" v="749" actId="47"/>
        <pc:sldMkLst>
          <pc:docMk/>
          <pc:sldMk cId="786568444" sldId="261"/>
        </pc:sldMkLst>
      </pc:sldChg>
      <pc:sldMasterChg chg="setBg modSldLayout">
        <pc:chgData name="Ryan Smith" userId="ecc28c70-9d69-4546-8c7b-2ba5b28b94a4" providerId="ADAL" clId="{9A6AE4E3-7557-44D3-BE58-D4CD58FD07DD}" dt="2024-12-12T15:04:04.616" v="354"/>
        <pc:sldMasterMkLst>
          <pc:docMk/>
          <pc:sldMasterMk cId="427331252" sldId="2147483648"/>
        </pc:sldMasterMkLst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144126275" sldId="2147483649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2984820749" sldId="2147483650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118849243" sldId="2147483651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4239556796" sldId="2147483652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471564512" sldId="2147483653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2742211615" sldId="2147483654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3077286398" sldId="2147483655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2414441998" sldId="2147483656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3595736293" sldId="2147483657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1699132443" sldId="2147483658"/>
          </pc:sldLayoutMkLst>
        </pc:sldLayoutChg>
        <pc:sldLayoutChg chg="setBg">
          <pc:chgData name="Ryan Smith" userId="ecc28c70-9d69-4546-8c7b-2ba5b28b94a4" providerId="ADAL" clId="{9A6AE4E3-7557-44D3-BE58-D4CD58FD07DD}" dt="2024-12-12T15:04:04.616" v="354"/>
          <pc:sldLayoutMkLst>
            <pc:docMk/>
            <pc:sldMasterMk cId="427331252" sldId="2147483648"/>
            <pc:sldLayoutMk cId="1183627368" sldId="2147483659"/>
          </pc:sldLayoutMkLst>
        </pc:sldLayoutChg>
      </pc:sldMasterChg>
    </pc:docChg>
  </pc:docChgLst>
  <pc:docChgLst>
    <pc:chgData name="Ryan Smith" userId="ecc28c70-9d69-4546-8c7b-2ba5b28b94a4" providerId="ADAL" clId="{7578C99A-7373-4637-B65E-1492C26562E9}"/>
    <pc:docChg chg="undo redo custSel addSld delSld modSld sldOrd">
      <pc:chgData name="Ryan Smith" userId="ecc28c70-9d69-4546-8c7b-2ba5b28b94a4" providerId="ADAL" clId="{7578C99A-7373-4637-B65E-1492C26562E9}" dt="2025-01-16T10:17:37.597" v="1196" actId="14861"/>
      <pc:docMkLst>
        <pc:docMk/>
      </pc:docMkLst>
      <pc:sldChg chg="delSp mod">
        <pc:chgData name="Ryan Smith" userId="ecc28c70-9d69-4546-8c7b-2ba5b28b94a4" providerId="ADAL" clId="{7578C99A-7373-4637-B65E-1492C26562E9}" dt="2025-01-15T14:49:48.834" v="22" actId="478"/>
        <pc:sldMkLst>
          <pc:docMk/>
          <pc:sldMk cId="2393098230" sldId="256"/>
        </pc:sldMkLst>
        <pc:picChg chg="del">
          <ac:chgData name="Ryan Smith" userId="ecc28c70-9d69-4546-8c7b-2ba5b28b94a4" providerId="ADAL" clId="{7578C99A-7373-4637-B65E-1492C26562E9}" dt="2025-01-15T14:49:48.834" v="22" actId="478"/>
          <ac:picMkLst>
            <pc:docMk/>
            <pc:sldMk cId="2393098230" sldId="256"/>
            <ac:picMk id="1026" creationId="{03FE9D6E-BE8A-1E5B-AACB-36B6C3290CEB}"/>
          </ac:picMkLst>
        </pc:picChg>
      </pc:sldChg>
      <pc:sldChg chg="modSp mod">
        <pc:chgData name="Ryan Smith" userId="ecc28c70-9d69-4546-8c7b-2ba5b28b94a4" providerId="ADAL" clId="{7578C99A-7373-4637-B65E-1492C26562E9}" dt="2025-01-16T10:17:37.597" v="1196" actId="14861"/>
        <pc:sldMkLst>
          <pc:docMk/>
          <pc:sldMk cId="2170684248" sldId="259"/>
        </pc:sldMkLst>
        <pc:picChg chg="mod">
          <ac:chgData name="Ryan Smith" userId="ecc28c70-9d69-4546-8c7b-2ba5b28b94a4" providerId="ADAL" clId="{7578C99A-7373-4637-B65E-1492C26562E9}" dt="2025-01-16T10:16:49.737" v="1191" actId="1076"/>
          <ac:picMkLst>
            <pc:docMk/>
            <pc:sldMk cId="2170684248" sldId="259"/>
            <ac:picMk id="12" creationId="{AE227916-0C9F-D1E7-470C-2C71AD23C3FA}"/>
          </ac:picMkLst>
        </pc:picChg>
        <pc:picChg chg="mod">
          <ac:chgData name="Ryan Smith" userId="ecc28c70-9d69-4546-8c7b-2ba5b28b94a4" providerId="ADAL" clId="{7578C99A-7373-4637-B65E-1492C26562E9}" dt="2025-01-16T10:17:37.597" v="1196" actId="14861"/>
          <ac:picMkLst>
            <pc:docMk/>
            <pc:sldMk cId="2170684248" sldId="259"/>
            <ac:picMk id="1026" creationId="{17ECF5E9-A1E7-CFAD-2376-FBE145E44748}"/>
          </ac:picMkLst>
        </pc:picChg>
      </pc:sldChg>
      <pc:sldChg chg="modSp mod">
        <pc:chgData name="Ryan Smith" userId="ecc28c70-9d69-4546-8c7b-2ba5b28b94a4" providerId="ADAL" clId="{7578C99A-7373-4637-B65E-1492C26562E9}" dt="2025-01-15T15:52:45.535" v="977" actId="113"/>
        <pc:sldMkLst>
          <pc:docMk/>
          <pc:sldMk cId="487556034" sldId="260"/>
        </pc:sldMkLst>
        <pc:spChg chg="mod">
          <ac:chgData name="Ryan Smith" userId="ecc28c70-9d69-4546-8c7b-2ba5b28b94a4" providerId="ADAL" clId="{7578C99A-7373-4637-B65E-1492C26562E9}" dt="2025-01-15T15:52:45.535" v="977" actId="113"/>
          <ac:spMkLst>
            <pc:docMk/>
            <pc:sldMk cId="487556034" sldId="260"/>
            <ac:spMk id="2" creationId="{651A852D-38A7-752B-AB38-9100C338DDB5}"/>
          </ac:spMkLst>
        </pc:spChg>
        <pc:spChg chg="mod">
          <ac:chgData name="Ryan Smith" userId="ecc28c70-9d69-4546-8c7b-2ba5b28b94a4" providerId="ADAL" clId="{7578C99A-7373-4637-B65E-1492C26562E9}" dt="2025-01-15T15:50:49.535" v="969" actId="27636"/>
          <ac:spMkLst>
            <pc:docMk/>
            <pc:sldMk cId="487556034" sldId="260"/>
            <ac:spMk id="3" creationId="{6BEAFB0B-FADE-C230-CF7B-029C3987FF75}"/>
          </ac:spMkLst>
        </pc:spChg>
        <pc:picChg chg="mod">
          <ac:chgData name="Ryan Smith" userId="ecc28c70-9d69-4546-8c7b-2ba5b28b94a4" providerId="ADAL" clId="{7578C99A-7373-4637-B65E-1492C26562E9}" dt="2025-01-15T15:50:49.535" v="969" actId="27636"/>
          <ac:picMkLst>
            <pc:docMk/>
            <pc:sldMk cId="487556034" sldId="260"/>
            <ac:picMk id="4098" creationId="{9A1582E1-2E75-879C-01D4-8B5DF43A50EC}"/>
          </ac:picMkLst>
        </pc:picChg>
      </pc:sldChg>
      <pc:sldChg chg="addSp modSp new mod ord">
        <pc:chgData name="Ryan Smith" userId="ecc28c70-9d69-4546-8c7b-2ba5b28b94a4" providerId="ADAL" clId="{7578C99A-7373-4637-B65E-1492C26562E9}" dt="2025-01-15T15:52:41.095" v="976" actId="113"/>
        <pc:sldMkLst>
          <pc:docMk/>
          <pc:sldMk cId="2012908660" sldId="261"/>
        </pc:sldMkLst>
        <pc:spChg chg="mod">
          <ac:chgData name="Ryan Smith" userId="ecc28c70-9d69-4546-8c7b-2ba5b28b94a4" providerId="ADAL" clId="{7578C99A-7373-4637-B65E-1492C26562E9}" dt="2025-01-15T15:52:41.095" v="976" actId="113"/>
          <ac:spMkLst>
            <pc:docMk/>
            <pc:sldMk cId="2012908660" sldId="261"/>
            <ac:spMk id="2" creationId="{4BF77ADE-FDFE-224C-AEF3-9FAE90950618}"/>
          </ac:spMkLst>
        </pc:spChg>
        <pc:spChg chg="mod">
          <ac:chgData name="Ryan Smith" userId="ecc28c70-9d69-4546-8c7b-2ba5b28b94a4" providerId="ADAL" clId="{7578C99A-7373-4637-B65E-1492C26562E9}" dt="2025-01-15T15:49:39.875" v="911" actId="12"/>
          <ac:spMkLst>
            <pc:docMk/>
            <pc:sldMk cId="2012908660" sldId="261"/>
            <ac:spMk id="3" creationId="{89217E34-8932-17C2-4E58-DE562874E4EB}"/>
          </ac:spMkLst>
        </pc:spChg>
        <pc:picChg chg="add mod">
          <ac:chgData name="Ryan Smith" userId="ecc28c70-9d69-4546-8c7b-2ba5b28b94a4" providerId="ADAL" clId="{7578C99A-7373-4637-B65E-1492C26562E9}" dt="2025-01-15T15:41:44.337" v="615" actId="1076"/>
          <ac:picMkLst>
            <pc:docMk/>
            <pc:sldMk cId="2012908660" sldId="261"/>
            <ac:picMk id="4" creationId="{7877CD1E-8B27-FDC8-54A9-67966E10F5D1}"/>
          </ac:picMkLst>
        </pc:picChg>
        <pc:picChg chg="add mod">
          <ac:chgData name="Ryan Smith" userId="ecc28c70-9d69-4546-8c7b-2ba5b28b94a4" providerId="ADAL" clId="{7578C99A-7373-4637-B65E-1492C26562E9}" dt="2025-01-15T15:41:49.362" v="618" actId="1076"/>
          <ac:picMkLst>
            <pc:docMk/>
            <pc:sldMk cId="2012908660" sldId="261"/>
            <ac:picMk id="5" creationId="{2C25931A-005F-72C9-96D3-2EBA9B53F430}"/>
          </ac:picMkLst>
        </pc:picChg>
      </pc:sldChg>
      <pc:sldChg chg="addSp delSp modSp new mod modAnim">
        <pc:chgData name="Ryan Smith" userId="ecc28c70-9d69-4546-8c7b-2ba5b28b94a4" providerId="ADAL" clId="{7578C99A-7373-4637-B65E-1492C26562E9}" dt="2025-01-15T15:52:37.454" v="975" actId="1076"/>
        <pc:sldMkLst>
          <pc:docMk/>
          <pc:sldMk cId="3953531473" sldId="262"/>
        </pc:sldMkLst>
        <pc:spChg chg="mod">
          <ac:chgData name="Ryan Smith" userId="ecc28c70-9d69-4546-8c7b-2ba5b28b94a4" providerId="ADAL" clId="{7578C99A-7373-4637-B65E-1492C26562E9}" dt="2025-01-15T15:52:37.454" v="975" actId="1076"/>
          <ac:spMkLst>
            <pc:docMk/>
            <pc:sldMk cId="3953531473" sldId="262"/>
            <ac:spMk id="2" creationId="{8CE2DE89-710D-C568-B310-DB6CC4F58CF1}"/>
          </ac:spMkLst>
        </pc:spChg>
        <pc:spChg chg="mod">
          <ac:chgData name="Ryan Smith" userId="ecc28c70-9d69-4546-8c7b-2ba5b28b94a4" providerId="ADAL" clId="{7578C99A-7373-4637-B65E-1492C26562E9}" dt="2025-01-15T15:09:58.799" v="388" actId="27636"/>
          <ac:spMkLst>
            <pc:docMk/>
            <pc:sldMk cId="3953531473" sldId="262"/>
            <ac:spMk id="3" creationId="{78BD3460-DBAE-737A-B1D5-B52E5A1F9A27}"/>
          </ac:spMkLst>
        </pc:spChg>
        <pc:picChg chg="add mod">
          <ac:chgData name="Ryan Smith" userId="ecc28c70-9d69-4546-8c7b-2ba5b28b94a4" providerId="ADAL" clId="{7578C99A-7373-4637-B65E-1492C26562E9}" dt="2025-01-15T15:16:24.963" v="434" actId="14100"/>
          <ac:picMkLst>
            <pc:docMk/>
            <pc:sldMk cId="3953531473" sldId="262"/>
            <ac:picMk id="5" creationId="{B119335C-55B8-97C8-C346-B693F5378C12}"/>
          </ac:picMkLst>
        </pc:picChg>
        <pc:picChg chg="add mod">
          <ac:chgData name="Ryan Smith" userId="ecc28c70-9d69-4546-8c7b-2ba5b28b94a4" providerId="ADAL" clId="{7578C99A-7373-4637-B65E-1492C26562E9}" dt="2025-01-15T15:16:21.862" v="433" actId="14100"/>
          <ac:picMkLst>
            <pc:docMk/>
            <pc:sldMk cId="3953531473" sldId="262"/>
            <ac:picMk id="7" creationId="{3FC74A77-1786-831C-606E-E6376F722082}"/>
          </ac:picMkLst>
        </pc:picChg>
        <pc:picChg chg="add mod">
          <ac:chgData name="Ryan Smith" userId="ecc28c70-9d69-4546-8c7b-2ba5b28b94a4" providerId="ADAL" clId="{7578C99A-7373-4637-B65E-1492C26562E9}" dt="2025-01-15T15:14:09.472" v="429" actId="1076"/>
          <ac:picMkLst>
            <pc:docMk/>
            <pc:sldMk cId="3953531473" sldId="262"/>
            <ac:picMk id="9" creationId="{B9C343BE-0187-9E04-B615-06078A2AA0CE}"/>
          </ac:picMkLst>
        </pc:picChg>
        <pc:picChg chg="add del mod">
          <ac:chgData name="Ryan Smith" userId="ecc28c70-9d69-4546-8c7b-2ba5b28b94a4" providerId="ADAL" clId="{7578C99A-7373-4637-B65E-1492C26562E9}" dt="2025-01-15T15:11:01.124" v="395" actId="478"/>
          <ac:picMkLst>
            <pc:docMk/>
            <pc:sldMk cId="3953531473" sldId="262"/>
            <ac:picMk id="11" creationId="{2835CB19-03F5-760B-9642-3AE5DE8FDF10}"/>
          </ac:picMkLst>
        </pc:picChg>
        <pc:picChg chg="add mod">
          <ac:chgData name="Ryan Smith" userId="ecc28c70-9d69-4546-8c7b-2ba5b28b94a4" providerId="ADAL" clId="{7578C99A-7373-4637-B65E-1492C26562E9}" dt="2025-01-15T15:16:13.514" v="432" actId="1076"/>
          <ac:picMkLst>
            <pc:docMk/>
            <pc:sldMk cId="3953531473" sldId="262"/>
            <ac:picMk id="13" creationId="{F9308AF9-CC51-862D-36E0-441125DC0D9B}"/>
          </ac:picMkLst>
        </pc:picChg>
      </pc:sldChg>
      <pc:sldChg chg="addSp delSp modSp new mod ord setBg">
        <pc:chgData name="Ryan Smith" userId="ecc28c70-9d69-4546-8c7b-2ba5b28b94a4" providerId="ADAL" clId="{7578C99A-7373-4637-B65E-1492C26562E9}" dt="2025-01-15T15:36:38.982" v="483" actId="1076"/>
        <pc:sldMkLst>
          <pc:docMk/>
          <pc:sldMk cId="2974418800" sldId="263"/>
        </pc:sldMkLst>
        <pc:spChg chg="mod">
          <ac:chgData name="Ryan Smith" userId="ecc28c70-9d69-4546-8c7b-2ba5b28b94a4" providerId="ADAL" clId="{7578C99A-7373-4637-B65E-1492C26562E9}" dt="2025-01-15T15:36:35.820" v="482" actId="113"/>
          <ac:spMkLst>
            <pc:docMk/>
            <pc:sldMk cId="2974418800" sldId="263"/>
            <ac:spMk id="2" creationId="{6FC86573-CE46-EF9A-399B-E480F8CEA96F}"/>
          </ac:spMkLst>
        </pc:spChg>
        <pc:spChg chg="del mod">
          <ac:chgData name="Ryan Smith" userId="ecc28c70-9d69-4546-8c7b-2ba5b28b94a4" providerId="ADAL" clId="{7578C99A-7373-4637-B65E-1492C26562E9}" dt="2025-01-15T14:57:29.637" v="86" actId="478"/>
          <ac:spMkLst>
            <pc:docMk/>
            <pc:sldMk cId="2974418800" sldId="263"/>
            <ac:spMk id="3" creationId="{65866116-BFD0-F15E-4F83-B60FE30BACB8}"/>
          </ac:spMkLst>
        </pc:spChg>
        <pc:spChg chg="add mod">
          <ac:chgData name="Ryan Smith" userId="ecc28c70-9d69-4546-8c7b-2ba5b28b94a4" providerId="ADAL" clId="{7578C99A-7373-4637-B65E-1492C26562E9}" dt="2025-01-15T14:56:55.027" v="74" actId="1076"/>
          <ac:spMkLst>
            <pc:docMk/>
            <pc:sldMk cId="2974418800" sldId="263"/>
            <ac:spMk id="4" creationId="{918BFCCA-19B2-C53D-E03B-9C0C908DF166}"/>
          </ac:spMkLst>
        </pc:spChg>
        <pc:spChg chg="add mod">
          <ac:chgData name="Ryan Smith" userId="ecc28c70-9d69-4546-8c7b-2ba5b28b94a4" providerId="ADAL" clId="{7578C99A-7373-4637-B65E-1492C26562E9}" dt="2025-01-15T14:56:55.027" v="74" actId="1076"/>
          <ac:spMkLst>
            <pc:docMk/>
            <pc:sldMk cId="2974418800" sldId="263"/>
            <ac:spMk id="5" creationId="{7A49FDD9-A645-EA25-B405-3CABE5CA4353}"/>
          </ac:spMkLst>
        </pc:spChg>
        <pc:spChg chg="add del mod">
          <ac:chgData name="Ryan Smith" userId="ecc28c70-9d69-4546-8c7b-2ba5b28b94a4" providerId="ADAL" clId="{7578C99A-7373-4637-B65E-1492C26562E9}" dt="2025-01-15T14:57:26.896" v="85" actId="478"/>
          <ac:spMkLst>
            <pc:docMk/>
            <pc:sldMk cId="2974418800" sldId="263"/>
            <ac:spMk id="6" creationId="{D9DFD6F4-C944-50BC-BE17-3E3C4A78ED20}"/>
          </ac:spMkLst>
        </pc:spChg>
        <pc:spChg chg="add del mod">
          <ac:chgData name="Ryan Smith" userId="ecc28c70-9d69-4546-8c7b-2ba5b28b94a4" providerId="ADAL" clId="{7578C99A-7373-4637-B65E-1492C26562E9}" dt="2025-01-15T14:57:34.008" v="88" actId="478"/>
          <ac:spMkLst>
            <pc:docMk/>
            <pc:sldMk cId="2974418800" sldId="263"/>
            <ac:spMk id="7" creationId="{BB58D542-CD54-882F-C54F-6ADDD55C697A}"/>
          </ac:spMkLst>
        </pc:spChg>
        <pc:spChg chg="add del mod">
          <ac:chgData name="Ryan Smith" userId="ecc28c70-9d69-4546-8c7b-2ba5b28b94a4" providerId="ADAL" clId="{7578C99A-7373-4637-B65E-1492C26562E9}" dt="2025-01-15T14:57:31.532" v="87" actId="478"/>
          <ac:spMkLst>
            <pc:docMk/>
            <pc:sldMk cId="2974418800" sldId="263"/>
            <ac:spMk id="9" creationId="{D1C2F1B3-C439-8BFC-71C1-786A6678C011}"/>
          </ac:spMkLst>
        </pc:spChg>
        <pc:spChg chg="add">
          <ac:chgData name="Ryan Smith" userId="ecc28c70-9d69-4546-8c7b-2ba5b28b94a4" providerId="ADAL" clId="{7578C99A-7373-4637-B65E-1492C26562E9}" dt="2025-01-15T14:57:37.627" v="90"/>
          <ac:spMkLst>
            <pc:docMk/>
            <pc:sldMk cId="2974418800" sldId="263"/>
            <ac:spMk id="10" creationId="{3CCD5C47-74F0-635A-A71A-AA837F5757CB}"/>
          </ac:spMkLst>
        </pc:spChg>
        <pc:spChg chg="add">
          <ac:chgData name="Ryan Smith" userId="ecc28c70-9d69-4546-8c7b-2ba5b28b94a4" providerId="ADAL" clId="{7578C99A-7373-4637-B65E-1492C26562E9}" dt="2025-01-15T14:57:37.627" v="90"/>
          <ac:spMkLst>
            <pc:docMk/>
            <pc:sldMk cId="2974418800" sldId="263"/>
            <ac:spMk id="11" creationId="{C04385C8-CAE9-0265-FBA4-46738388A079}"/>
          </ac:spMkLst>
        </pc:spChg>
        <pc:spChg chg="add mod">
          <ac:chgData name="Ryan Smith" userId="ecc28c70-9d69-4546-8c7b-2ba5b28b94a4" providerId="ADAL" clId="{7578C99A-7373-4637-B65E-1492C26562E9}" dt="2025-01-15T15:36:32.802" v="480" actId="1076"/>
          <ac:spMkLst>
            <pc:docMk/>
            <pc:sldMk cId="2974418800" sldId="263"/>
            <ac:spMk id="12" creationId="{20B0BA7C-D52B-2BB3-B9F6-70DB47FC29A3}"/>
          </ac:spMkLst>
        </pc:spChg>
        <pc:spChg chg="add mod">
          <ac:chgData name="Ryan Smith" userId="ecc28c70-9d69-4546-8c7b-2ba5b28b94a4" providerId="ADAL" clId="{7578C99A-7373-4637-B65E-1492C26562E9}" dt="2025-01-15T14:58:03.650" v="94" actId="1076"/>
          <ac:spMkLst>
            <pc:docMk/>
            <pc:sldMk cId="2974418800" sldId="263"/>
            <ac:spMk id="13" creationId="{E003E97A-7A02-47C4-0B32-DB710672CF59}"/>
          </ac:spMkLst>
        </pc:spChg>
        <pc:spChg chg="add mod">
          <ac:chgData name="Ryan Smith" userId="ecc28c70-9d69-4546-8c7b-2ba5b28b94a4" providerId="ADAL" clId="{7578C99A-7373-4637-B65E-1492C26562E9}" dt="2025-01-15T14:58:03.650" v="94" actId="1076"/>
          <ac:spMkLst>
            <pc:docMk/>
            <pc:sldMk cId="2974418800" sldId="263"/>
            <ac:spMk id="14" creationId="{4CA45D44-34DE-588F-41B5-485BE6DC90E4}"/>
          </ac:spMkLst>
        </pc:spChg>
        <pc:spChg chg="add mod">
          <ac:chgData name="Ryan Smith" userId="ecc28c70-9d69-4546-8c7b-2ba5b28b94a4" providerId="ADAL" clId="{7578C99A-7373-4637-B65E-1492C26562E9}" dt="2025-01-15T14:59:40.762" v="107" actId="1076"/>
          <ac:spMkLst>
            <pc:docMk/>
            <pc:sldMk cId="2974418800" sldId="263"/>
            <ac:spMk id="15" creationId="{777FB58D-9F7B-38C2-B6D7-887069F77CF9}"/>
          </ac:spMkLst>
        </pc:spChg>
        <pc:spChg chg="add mod">
          <ac:chgData name="Ryan Smith" userId="ecc28c70-9d69-4546-8c7b-2ba5b28b94a4" providerId="ADAL" clId="{7578C99A-7373-4637-B65E-1492C26562E9}" dt="2025-01-15T14:59:40.762" v="107" actId="1076"/>
          <ac:spMkLst>
            <pc:docMk/>
            <pc:sldMk cId="2974418800" sldId="263"/>
            <ac:spMk id="16" creationId="{E56C954B-8BAC-E04D-641E-E305848A3C66}"/>
          </ac:spMkLst>
        </pc:spChg>
        <pc:spChg chg="add del">
          <ac:chgData name="Ryan Smith" userId="ecc28c70-9d69-4546-8c7b-2ba5b28b94a4" providerId="ADAL" clId="{7578C99A-7373-4637-B65E-1492C26562E9}" dt="2025-01-15T15:35:09.721" v="463" actId="26606"/>
          <ac:spMkLst>
            <pc:docMk/>
            <pc:sldMk cId="2974418800" sldId="263"/>
            <ac:spMk id="23" creationId="{04812C46-200A-4DEB-A05E-3ED6C68C2387}"/>
          </ac:spMkLst>
        </pc:spChg>
        <pc:spChg chg="add del">
          <ac:chgData name="Ryan Smith" userId="ecc28c70-9d69-4546-8c7b-2ba5b28b94a4" providerId="ADAL" clId="{7578C99A-7373-4637-B65E-1492C26562E9}" dt="2025-01-15T15:35:09.721" v="463" actId="26606"/>
          <ac:spMkLst>
            <pc:docMk/>
            <pc:sldMk cId="2974418800" sldId="263"/>
            <ac:spMk id="25" creationId="{D1EA859B-E555-4109-94F3-6700E046E008}"/>
          </ac:spMkLst>
        </pc:spChg>
        <pc:picChg chg="add mod ord">
          <ac:chgData name="Ryan Smith" userId="ecc28c70-9d69-4546-8c7b-2ba5b28b94a4" providerId="ADAL" clId="{7578C99A-7373-4637-B65E-1492C26562E9}" dt="2025-01-15T15:36:38.982" v="483" actId="1076"/>
          <ac:picMkLst>
            <pc:docMk/>
            <pc:sldMk cId="2974418800" sldId="263"/>
            <ac:picMk id="18" creationId="{99D806C7-B0BF-6FEC-7383-0942351D94D4}"/>
          </ac:picMkLst>
        </pc:picChg>
        <pc:picChg chg="add mod">
          <ac:chgData name="Ryan Smith" userId="ecc28c70-9d69-4546-8c7b-2ba5b28b94a4" providerId="ADAL" clId="{7578C99A-7373-4637-B65E-1492C26562E9}" dt="2025-01-15T14:56:55.027" v="74" actId="1076"/>
          <ac:picMkLst>
            <pc:docMk/>
            <pc:sldMk cId="2974418800" sldId="263"/>
            <ac:picMk id="1025" creationId="{2E453376-1FF6-0C84-B1D5-B1491DBA1841}"/>
          </ac:picMkLst>
        </pc:picChg>
        <pc:picChg chg="add del mod">
          <ac:chgData name="Ryan Smith" userId="ecc28c70-9d69-4546-8c7b-2ba5b28b94a4" providerId="ADAL" clId="{7578C99A-7373-4637-B65E-1492C26562E9}" dt="2025-01-15T14:57:35.733" v="89" actId="478"/>
          <ac:picMkLst>
            <pc:docMk/>
            <pc:sldMk cId="2974418800" sldId="263"/>
            <ac:picMk id="1028" creationId="{6C8D1A4F-6951-7E28-ED18-80587C78DF01}"/>
          </ac:picMkLst>
        </pc:picChg>
        <pc:picChg chg="add">
          <ac:chgData name="Ryan Smith" userId="ecc28c70-9d69-4546-8c7b-2ba5b28b94a4" providerId="ADAL" clId="{7578C99A-7373-4637-B65E-1492C26562E9}" dt="2025-01-15T14:57:37.627" v="90"/>
          <ac:picMkLst>
            <pc:docMk/>
            <pc:sldMk cId="2974418800" sldId="263"/>
            <ac:picMk id="1031" creationId="{3BF8435B-0BF0-0592-058F-2C1A54B0A0C4}"/>
          </ac:picMkLst>
        </pc:picChg>
        <pc:picChg chg="add mod">
          <ac:chgData name="Ryan Smith" userId="ecc28c70-9d69-4546-8c7b-2ba5b28b94a4" providerId="ADAL" clId="{7578C99A-7373-4637-B65E-1492C26562E9}" dt="2025-01-15T14:58:03.650" v="94" actId="1076"/>
          <ac:picMkLst>
            <pc:docMk/>
            <pc:sldMk cId="2974418800" sldId="263"/>
            <ac:picMk id="1034" creationId="{6FB7973C-A5B4-45A7-4E87-CB4A813D401E}"/>
          </ac:picMkLst>
        </pc:picChg>
        <pc:picChg chg="add mod">
          <ac:chgData name="Ryan Smith" userId="ecc28c70-9d69-4546-8c7b-2ba5b28b94a4" providerId="ADAL" clId="{7578C99A-7373-4637-B65E-1492C26562E9}" dt="2025-01-15T14:59:40.762" v="107" actId="1076"/>
          <ac:picMkLst>
            <pc:docMk/>
            <pc:sldMk cId="2974418800" sldId="263"/>
            <ac:picMk id="1037" creationId="{652F788D-8223-D07F-62B9-79479D7F7EC8}"/>
          </ac:picMkLst>
        </pc:picChg>
      </pc:sldChg>
      <pc:sldChg chg="new del">
        <pc:chgData name="Ryan Smith" userId="ecc28c70-9d69-4546-8c7b-2ba5b28b94a4" providerId="ADAL" clId="{7578C99A-7373-4637-B65E-1492C26562E9}" dt="2025-01-15T15:50:53.771" v="970" actId="47"/>
        <pc:sldMkLst>
          <pc:docMk/>
          <pc:sldMk cId="3291567642" sldId="264"/>
        </pc:sldMkLst>
      </pc:sldChg>
      <pc:sldChg chg="modSp add mod ord">
        <pc:chgData name="Ryan Smith" userId="ecc28c70-9d69-4546-8c7b-2ba5b28b94a4" providerId="ADAL" clId="{7578C99A-7373-4637-B65E-1492C26562E9}" dt="2025-01-15T15:53:04.884" v="981" actId="14100"/>
        <pc:sldMkLst>
          <pc:docMk/>
          <pc:sldMk cId="1298345725" sldId="265"/>
        </pc:sldMkLst>
        <pc:spChg chg="mod">
          <ac:chgData name="Ryan Smith" userId="ecc28c70-9d69-4546-8c7b-2ba5b28b94a4" providerId="ADAL" clId="{7578C99A-7373-4637-B65E-1492C26562E9}" dt="2025-01-15T15:52:57.794" v="978" actId="255"/>
          <ac:spMkLst>
            <pc:docMk/>
            <pc:sldMk cId="1298345725" sldId="265"/>
            <ac:spMk id="2" creationId="{D69A3519-87CC-84CE-B9DF-7EB260C2435D}"/>
          </ac:spMkLst>
        </pc:spChg>
        <pc:spChg chg="mod">
          <ac:chgData name="Ryan Smith" userId="ecc28c70-9d69-4546-8c7b-2ba5b28b94a4" providerId="ADAL" clId="{7578C99A-7373-4637-B65E-1492C26562E9}" dt="2025-01-15T15:52:28.606" v="972" actId="1076"/>
          <ac:spMkLst>
            <pc:docMk/>
            <pc:sldMk cId="1298345725" sldId="265"/>
            <ac:spMk id="3" creationId="{91DEFC50-A311-9ACD-7938-91007EECF009}"/>
          </ac:spMkLst>
        </pc:spChg>
        <pc:spChg chg="mod">
          <ac:chgData name="Ryan Smith" userId="ecc28c70-9d69-4546-8c7b-2ba5b28b94a4" providerId="ADAL" clId="{7578C99A-7373-4637-B65E-1492C26562E9}" dt="2025-01-15T14:55:59.329" v="62" actId="1076"/>
          <ac:spMkLst>
            <pc:docMk/>
            <pc:sldMk cId="1298345725" sldId="265"/>
            <ac:spMk id="17" creationId="{AF99F576-8F06-7E26-32B9-FEE1FC169CE8}"/>
          </ac:spMkLst>
        </pc:spChg>
        <pc:spChg chg="mod">
          <ac:chgData name="Ryan Smith" userId="ecc28c70-9d69-4546-8c7b-2ba5b28b94a4" providerId="ADAL" clId="{7578C99A-7373-4637-B65E-1492C26562E9}" dt="2025-01-15T14:56:05.948" v="64" actId="1076"/>
          <ac:spMkLst>
            <pc:docMk/>
            <pc:sldMk cId="1298345725" sldId="265"/>
            <ac:spMk id="20" creationId="{22339DD6-0BA2-5392-C76A-80603DF02D80}"/>
          </ac:spMkLst>
        </pc:spChg>
        <pc:spChg chg="mod">
          <ac:chgData name="Ryan Smith" userId="ecc28c70-9d69-4546-8c7b-2ba5b28b94a4" providerId="ADAL" clId="{7578C99A-7373-4637-B65E-1492C26562E9}" dt="2025-01-15T15:52:25.139" v="971" actId="2711"/>
          <ac:spMkLst>
            <pc:docMk/>
            <pc:sldMk cId="1298345725" sldId="265"/>
            <ac:spMk id="27" creationId="{990F8528-DA0C-2757-4F04-3F2AAA12941D}"/>
          </ac:spMkLst>
        </pc:spChg>
        <pc:spChg chg="mod">
          <ac:chgData name="Ryan Smith" userId="ecc28c70-9d69-4546-8c7b-2ba5b28b94a4" providerId="ADAL" clId="{7578C99A-7373-4637-B65E-1492C26562E9}" dt="2025-01-15T15:52:25.139" v="971" actId="2711"/>
          <ac:spMkLst>
            <pc:docMk/>
            <pc:sldMk cId="1298345725" sldId="265"/>
            <ac:spMk id="28" creationId="{6F6318D8-58AD-B541-7A05-24D52E990E59}"/>
          </ac:spMkLst>
        </pc:spChg>
        <pc:spChg chg="mod">
          <ac:chgData name="Ryan Smith" userId="ecc28c70-9d69-4546-8c7b-2ba5b28b94a4" providerId="ADAL" clId="{7578C99A-7373-4637-B65E-1492C26562E9}" dt="2025-01-15T15:52:25.139" v="971" actId="2711"/>
          <ac:spMkLst>
            <pc:docMk/>
            <pc:sldMk cId="1298345725" sldId="265"/>
            <ac:spMk id="29" creationId="{B7808619-08EA-2C07-CA9C-E6A0BBDE7507}"/>
          </ac:spMkLst>
        </pc:spChg>
        <pc:grpChg chg="mod">
          <ac:chgData name="Ryan Smith" userId="ecc28c70-9d69-4546-8c7b-2ba5b28b94a4" providerId="ADAL" clId="{7578C99A-7373-4637-B65E-1492C26562E9}" dt="2025-01-15T15:53:04.884" v="981" actId="14100"/>
          <ac:grpSpMkLst>
            <pc:docMk/>
            <pc:sldMk cId="1298345725" sldId="265"/>
            <ac:grpSpMk id="12" creationId="{97E5E56F-728D-2269-E4B7-9C4682C18362}"/>
          </ac:grpSpMkLst>
        </pc:grpChg>
        <pc:grpChg chg="mod">
          <ac:chgData name="Ryan Smith" userId="ecc28c70-9d69-4546-8c7b-2ba5b28b94a4" providerId="ADAL" clId="{7578C99A-7373-4637-B65E-1492C26562E9}" dt="2025-01-15T15:52:25.139" v="971" actId="2711"/>
          <ac:grpSpMkLst>
            <pc:docMk/>
            <pc:sldMk cId="1298345725" sldId="265"/>
            <ac:grpSpMk id="18" creationId="{452A5B34-635F-41F5-6FBC-E3730C72B154}"/>
          </ac:grpSpMkLst>
        </pc:grpChg>
        <pc:picChg chg="mod">
          <ac:chgData name="Ryan Smith" userId="ecc28c70-9d69-4546-8c7b-2ba5b28b94a4" providerId="ADAL" clId="{7578C99A-7373-4637-B65E-1492C26562E9}" dt="2025-01-15T15:53:00.237" v="979" actId="1076"/>
          <ac:picMkLst>
            <pc:docMk/>
            <pc:sldMk cId="1298345725" sldId="265"/>
            <ac:picMk id="7" creationId="{4B02D698-78C0-A11F-75F8-413D6810F9A6}"/>
          </ac:picMkLst>
        </pc:picChg>
        <pc:picChg chg="mod">
          <ac:chgData name="Ryan Smith" userId="ecc28c70-9d69-4546-8c7b-2ba5b28b94a4" providerId="ADAL" clId="{7578C99A-7373-4637-B65E-1492C26562E9}" dt="2025-01-15T15:52:25.139" v="971" actId="2711"/>
          <ac:picMkLst>
            <pc:docMk/>
            <pc:sldMk cId="1298345725" sldId="265"/>
            <ac:picMk id="9" creationId="{E986CFE9-55B5-255C-703A-AC64DEF10BA9}"/>
          </ac:picMkLst>
        </pc:picChg>
        <pc:picChg chg="mod">
          <ac:chgData name="Ryan Smith" userId="ecc28c70-9d69-4546-8c7b-2ba5b28b94a4" providerId="ADAL" clId="{7578C99A-7373-4637-B65E-1492C26562E9}" dt="2025-01-15T15:52:25.139" v="971" actId="2711"/>
          <ac:picMkLst>
            <pc:docMk/>
            <pc:sldMk cId="1298345725" sldId="265"/>
            <ac:picMk id="11" creationId="{1E59AD80-7F97-BAA3-1365-5B05C8C5F737}"/>
          </ac:picMkLst>
        </pc:picChg>
      </pc:sldChg>
      <pc:sldChg chg="addSp delSp modSp new mod modAnim">
        <pc:chgData name="Ryan Smith" userId="ecc28c70-9d69-4546-8c7b-2ba5b28b94a4" providerId="ADAL" clId="{7578C99A-7373-4637-B65E-1492C26562E9}" dt="2025-01-16T10:13:14.042" v="1190"/>
        <pc:sldMkLst>
          <pc:docMk/>
          <pc:sldMk cId="3885724582" sldId="266"/>
        </pc:sldMkLst>
        <pc:spChg chg="mod">
          <ac:chgData name="Ryan Smith" userId="ecc28c70-9d69-4546-8c7b-2ba5b28b94a4" providerId="ADAL" clId="{7578C99A-7373-4637-B65E-1492C26562E9}" dt="2025-01-16T10:10:03.944" v="1007" actId="2711"/>
          <ac:spMkLst>
            <pc:docMk/>
            <pc:sldMk cId="3885724582" sldId="266"/>
            <ac:spMk id="2" creationId="{3DF843FD-4EC2-D9A6-88A1-B1ED4C44217C}"/>
          </ac:spMkLst>
        </pc:spChg>
        <pc:spChg chg="del">
          <ac:chgData name="Ryan Smith" userId="ecc28c70-9d69-4546-8c7b-2ba5b28b94a4" providerId="ADAL" clId="{7578C99A-7373-4637-B65E-1492C26562E9}" dt="2025-01-16T10:09:06.144" v="999" actId="22"/>
          <ac:spMkLst>
            <pc:docMk/>
            <pc:sldMk cId="3885724582" sldId="266"/>
            <ac:spMk id="3" creationId="{A87C9DE6-1379-67F9-25CF-7D5FEDE79246}"/>
          </ac:spMkLst>
        </pc:spChg>
        <pc:spChg chg="add mod">
          <ac:chgData name="Ryan Smith" userId="ecc28c70-9d69-4546-8c7b-2ba5b28b94a4" providerId="ADAL" clId="{7578C99A-7373-4637-B65E-1492C26562E9}" dt="2025-01-16T10:13:03.222" v="1186" actId="1076"/>
          <ac:spMkLst>
            <pc:docMk/>
            <pc:sldMk cId="3885724582" sldId="266"/>
            <ac:spMk id="8" creationId="{CBB5A147-322B-E960-F7F7-9FE14E535F70}"/>
          </ac:spMkLst>
        </pc:spChg>
        <pc:picChg chg="add mod ord">
          <ac:chgData name="Ryan Smith" userId="ecc28c70-9d69-4546-8c7b-2ba5b28b94a4" providerId="ADAL" clId="{7578C99A-7373-4637-B65E-1492C26562E9}" dt="2025-01-16T10:10:12.937" v="1008" actId="1076"/>
          <ac:picMkLst>
            <pc:docMk/>
            <pc:sldMk cId="3885724582" sldId="266"/>
            <ac:picMk id="5" creationId="{C0A24E6B-6BDC-EF97-F135-661CA968A600}"/>
          </ac:picMkLst>
        </pc:picChg>
        <pc:picChg chg="add mod">
          <ac:chgData name="Ryan Smith" userId="ecc28c70-9d69-4546-8c7b-2ba5b28b94a4" providerId="ADAL" clId="{7578C99A-7373-4637-B65E-1492C26562E9}" dt="2025-01-16T10:13:09.956" v="1188" actId="1076"/>
          <ac:picMkLst>
            <pc:docMk/>
            <pc:sldMk cId="3885724582" sldId="266"/>
            <ac:picMk id="7" creationId="{81CA7584-9AC4-CA75-DCAF-8081B8BFCE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6FF4-7EBA-4EF3-8E79-936CF2DA2A51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215F-57F9-4E8B-B7F4-D8D0356B6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480D-409D-AB4E-8314-FF649B4415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1D34-0FCD-47A5-8414-0905ACDE9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24A10-8A1F-46E0-97B0-0F5187528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FC393-3084-45E9-A4D0-F8B30831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5A1F2-8449-47E6-B09D-1E02F6B0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321F-7511-4632-8EA1-64A8FCAE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A043-8DD1-4AD8-B1A7-8A9AB907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1AAF9-BA71-41DE-8C0B-C1A47ECDA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F2DF2-9227-44B8-9506-B205C615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ECDA6-9F92-4AB6-BF7E-A0849AA8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2E7C3-2D66-4FA0-8F6D-386914D4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ACFCD-70FD-4DAA-A5B2-928BB8FD5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EDC3E-79AA-4DF0-9CDB-7F1C6C3A5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AE9F2-9F14-4691-BCF2-CB7966A4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235A-CB4E-4A59-9B51-3CF32ACC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B42B-E87E-4B01-8D28-5F775A1C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2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erson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83EA84A-9E97-4A2E-F3A5-06EADBD8B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9179" y="553423"/>
            <a:ext cx="5846947" cy="522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anchor="ctr"/>
          <a:lstStyle>
            <a:lvl1pPr marL="0" indent="0">
              <a:buNone/>
              <a:defRPr lang="en-US" sz="3200" b="1" i="0" kern="1200" baseline="0" dirty="0" smtClean="0">
                <a:solidFill>
                  <a:srgbClr val="3DFAEB"/>
                </a:solidFill>
                <a:effectLst/>
                <a:latin typeface="GILROY-BLACK" pitchFamily="2" charset="77"/>
                <a:ea typeface="GILROY-BLACK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SECTION TITLE</a:t>
            </a:r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BF62F8C-8F15-FEFD-F69A-3F060B77F8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8512" y="1839913"/>
            <a:ext cx="9876113" cy="360673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GILROY-SEMIBOLD" pitchFamily="2" charset="77"/>
              </a:defRPr>
            </a:lvl1pPr>
            <a:lvl2pPr marL="457200" indent="0">
              <a:buNone/>
              <a:defRPr sz="1600">
                <a:solidFill>
                  <a:srgbClr val="202121"/>
                </a:solidFill>
                <a:latin typeface="Gilroy" pitchFamily="2" charset="77"/>
              </a:defRPr>
            </a:lvl2pPr>
            <a:lvl3pPr marL="914400" indent="0">
              <a:buNone/>
              <a:defRPr sz="1600">
                <a:solidFill>
                  <a:srgbClr val="202121"/>
                </a:solidFill>
                <a:latin typeface="Gilroy" pitchFamily="2" charset="77"/>
              </a:defRPr>
            </a:lvl3pPr>
            <a:lvl4pPr marL="1371600" indent="0">
              <a:buNone/>
              <a:defRPr sz="1600">
                <a:solidFill>
                  <a:srgbClr val="202121"/>
                </a:solidFill>
                <a:latin typeface="Gilroy" pitchFamily="2" charset="77"/>
              </a:defRPr>
            </a:lvl4pPr>
            <a:lvl5pPr marL="1828800" indent="0">
              <a:buNone/>
              <a:defRPr sz="1600">
                <a:solidFill>
                  <a:srgbClr val="202121"/>
                </a:solidFill>
                <a:latin typeface="Gilroy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CDF6A02-6DA8-93B1-EF81-DB1BF7D24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80" y="1155589"/>
            <a:ext cx="4831683" cy="522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anchor="ctr"/>
          <a:lstStyle>
            <a:lvl1pPr marL="0" indent="0">
              <a:buNone/>
              <a:defRPr lang="en-US" sz="2400" b="1" i="0" kern="1200" baseline="0" dirty="0" smtClean="0">
                <a:solidFill>
                  <a:srgbClr val="3DFAEB"/>
                </a:solidFill>
                <a:effectLst/>
                <a:latin typeface="GILROY-BLACK" pitchFamily="2" charset="77"/>
                <a:ea typeface="GILROY-BLACK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Section Title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DC04D-6A66-9C8A-5375-5A1EB898EC17}"/>
              </a:ext>
            </a:extLst>
          </p:cNvPr>
          <p:cNvSpPr txBox="1"/>
          <p:nvPr userDrawn="1"/>
        </p:nvSpPr>
        <p:spPr>
          <a:xfrm>
            <a:off x="4191000" y="6549989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i="0">
                <a:solidFill>
                  <a:srgbClr val="3DF9EB"/>
                </a:solidFill>
                <a:latin typeface="Gilroy" pitchFamily="2" charset="77"/>
              </a:rPr>
              <a:t>© </a:t>
            </a:r>
            <a:r>
              <a:rPr lang="en-GB" sz="1000" b="0" i="0" err="1">
                <a:solidFill>
                  <a:srgbClr val="3DF9EB"/>
                </a:solidFill>
                <a:latin typeface="Gilroy" pitchFamily="2" charset="77"/>
              </a:rPr>
              <a:t>Ygam</a:t>
            </a:r>
            <a:r>
              <a:rPr lang="en-GB" sz="1000" b="0" i="0">
                <a:solidFill>
                  <a:srgbClr val="3DF9EB"/>
                </a:solidFill>
                <a:latin typeface="Gilroy" pitchFamily="2" charset="77"/>
              </a:rPr>
              <a:t> </a:t>
            </a:r>
            <a:fld id="{6BDC084A-22FE-42FA-893A-FD7BAD6BE96B}" type="datetimeyyyy">
              <a:rPr lang="en-GB" sz="1000" b="0" i="0" smtClean="0">
                <a:solidFill>
                  <a:srgbClr val="3DF9EB"/>
                </a:solidFill>
                <a:latin typeface="Gilroy" pitchFamily="2" charset="77"/>
              </a:rPr>
              <a:pPr algn="ctr"/>
              <a:t>2025</a:t>
            </a:fld>
            <a:r>
              <a:rPr lang="en-GB" sz="1000" b="0" i="0">
                <a:solidFill>
                  <a:srgbClr val="3DF9EB"/>
                </a:solidFill>
                <a:latin typeface="Gilroy" pitchFamily="2" charset="77"/>
              </a:rPr>
              <a:t>. All Rights Reserved.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3346514-C6B7-1DBF-DB8A-2230CCC031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2000" y="6122423"/>
            <a:ext cx="1800000" cy="7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1B22-951D-44A2-942F-66B3F82F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62D5-0AEC-4C67-92CF-DB644D6C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0CA2-3033-413F-83A9-A0577206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F2F2C-2AAF-461D-AD4A-E1AAB103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C51C7-5834-4D59-8082-7A09411A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D74B-9E51-4716-BEF5-C286FB4D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422A2-0558-45F9-9D8D-0D848C864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167DF-AC74-4F60-A4B3-4FCD93D1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30419-E7BF-45E7-8F62-823D8885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BBC81-6B6D-4481-9C6F-3E919369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E9AA-4764-410F-99BC-F14E1550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8BE83-05B2-4361-BCCC-3DD23B2FB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9F6D5-34F9-49D3-95DF-3018779E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2DD6-316F-44BE-A1D2-6FEB2601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C992A-8E42-44B4-97D7-15210687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A0C59-50D2-4BD2-96B8-EF03AFB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5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B3EF-448A-4E9D-8D1F-B0D27317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4B0D-BC82-42E7-96D9-96BC152E2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468AF-22AB-4649-95DF-EF4462DD4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8F2C5-F5B5-46D4-A657-C8D8DD64D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ECB50-D70F-4C4E-81A5-128C5181E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119A0-696B-4F50-8D48-FE967739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D6700-FF6B-44DF-B2F8-B1C3FA36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5EF99-BD14-4380-B3C8-DCE2BD14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6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9D9A-10CF-4A15-BBB3-F826638E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8A922-BC49-434D-B23A-C03C10E4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433EC-9132-47C7-9183-CFFBD2DF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E0C8E-CDF5-4BD8-9387-02B98462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1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B2458-07A0-4196-A0DF-BBDC6656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AC4B7-6D2A-4DE4-8FDD-E8CE4134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3343-1D74-4A4E-B14C-E7478DA2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8ECE-B067-4BBD-8AFE-4670AA04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5A21-15E8-42CC-A516-7301CA700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ADE95-EF1A-40DF-B88C-F80B25807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7134C-E0C1-4117-9396-58364869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AE66E-94D6-4FFC-B634-3D03E55C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D6AF7-A509-4BF1-BFFA-9F0B4C4C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4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B857-A60C-4789-B59A-767BFE1E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21ECF-6096-48D3-8F23-052C26CAA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B94A0-E9C7-4606-BB92-F3AB0DEC6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E7941-FE42-494C-910A-F3B53EE0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FB3-3D5C-4710-A098-3DC52D61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C2918-AF4F-477B-850B-239EDB2B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ACC89-0435-497A-95BF-05F7FCCD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8D0A1-996B-4516-90F7-7E991603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A0CED-2273-446F-A90F-9A219AE97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44C3-CFC0-41D2-A9A2-9AA7CE13F616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8FEB-1AA5-4635-A25C-B597C1AB2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0DDC5-11FD-4CA1-AD1B-605CCF4E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55A81-7B39-4185-9265-4BDFB0BE1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gam.org/book-a-workshop/" TargetMode="External"/><Relationship Id="rId2" Type="http://schemas.openxmlformats.org/officeDocument/2006/relationships/hyperlink" Target="mailto:ryansmith@ygam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EB86CB-4A0F-4421-81CB-BB60E04AF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26" y="521746"/>
            <a:ext cx="6684201" cy="375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7F7C0F-E2A5-4077-AE60-281405A75894}"/>
              </a:ext>
            </a:extLst>
          </p:cNvPr>
          <p:cNvSpPr/>
          <p:nvPr/>
        </p:nvSpPr>
        <p:spPr>
          <a:xfrm>
            <a:off x="3484729" y="4624545"/>
            <a:ext cx="6096000" cy="1323439"/>
          </a:xfrm>
          <a:prstGeom prst="rect">
            <a:avLst/>
          </a:prstGeom>
          <a:solidFill>
            <a:srgbClr val="00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Poppins"/>
              </a:rPr>
              <a:t>Pr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Poppins"/>
              </a:rPr>
              <a:t>eventing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/>
              </a:rPr>
              <a:t> children and young people from experiencing gaming and gambling harms through awareness raising,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Poppins"/>
              </a:rPr>
              <a:t>education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/>
              </a:rPr>
              <a:t> and research.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CF742-0C09-4852-AB3E-31FAD6A77E7E}"/>
              </a:ext>
            </a:extLst>
          </p:cNvPr>
          <p:cNvSpPr txBox="1"/>
          <p:nvPr/>
        </p:nvSpPr>
        <p:spPr>
          <a:xfrm>
            <a:off x="300250" y="294137"/>
            <a:ext cx="287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Poppins"/>
              </a:rPr>
              <a:t>Who are we?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1ACE6-8ECB-D552-216D-1BA49D2BC8D9}"/>
              </a:ext>
            </a:extLst>
          </p:cNvPr>
          <p:cNvSpPr txBox="1"/>
          <p:nvPr/>
        </p:nvSpPr>
        <p:spPr>
          <a:xfrm>
            <a:off x="3707215" y="3630503"/>
            <a:ext cx="521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Young Gamers &amp; Gamblers Education Trust</a:t>
            </a:r>
          </a:p>
        </p:txBody>
      </p:sp>
    </p:spTree>
    <p:extLst>
      <p:ext uri="{BB962C8B-B14F-4D97-AF65-F5344CB8AC3E}">
        <p14:creationId xmlns:p14="http://schemas.microsoft.com/office/powerpoint/2010/main" val="239309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43FD-4EC2-D9A6-88A1-B1ED4C44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Any 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A24E6B-6BDC-EF97-F135-661CA968A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638" y="4821225"/>
            <a:ext cx="6248721" cy="6286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A7584-9AC4-CA75-DCAF-8081B8BFC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638" y="4090937"/>
            <a:ext cx="2358645" cy="730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B5A147-322B-E960-F7F7-9FE14E535F70}"/>
              </a:ext>
            </a:extLst>
          </p:cNvPr>
          <p:cNvSpPr txBox="1"/>
          <p:nvPr/>
        </p:nvSpPr>
        <p:spPr>
          <a:xfrm>
            <a:off x="2971638" y="2306447"/>
            <a:ext cx="6110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Although we only offer preventative education and tools to those working with young people, we signpost to fantastic organisations that offer direct support such as: </a:t>
            </a:r>
          </a:p>
        </p:txBody>
      </p:sp>
    </p:spTree>
    <p:extLst>
      <p:ext uri="{BB962C8B-B14F-4D97-AF65-F5344CB8AC3E}">
        <p14:creationId xmlns:p14="http://schemas.microsoft.com/office/powerpoint/2010/main" val="38857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6A7A-C3BF-496C-90EC-E39167FB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21" y="1583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Poppins"/>
              </a:rPr>
              <a:t>Why are we needed?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54AB9-4D21-431B-BA97-FB7EC81F7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48412" y="1744318"/>
            <a:ext cx="5625367" cy="132556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10C7E-DD96-4C91-99AB-C3ED26B097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221" y="1712963"/>
            <a:ext cx="5843588" cy="1325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E33531-E39E-44A5-9742-7FF8D1EDFCCB}"/>
              </a:ext>
            </a:extLst>
          </p:cNvPr>
          <p:cNvSpPr/>
          <p:nvPr/>
        </p:nvSpPr>
        <p:spPr>
          <a:xfrm>
            <a:off x="2341693" y="5150551"/>
            <a:ext cx="6778388" cy="1200329"/>
          </a:xfrm>
          <a:prstGeom prst="rect">
            <a:avLst/>
          </a:prstGeom>
          <a:solidFill>
            <a:srgbClr val="00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Poppins"/>
              </a:rPr>
              <a:t>Prevention</a:t>
            </a:r>
            <a:r>
              <a:rPr lang="en-US" b="0" i="0" dirty="0">
                <a:solidFill>
                  <a:srgbClr val="000000"/>
                </a:solidFill>
                <a:effectLst/>
                <a:latin typeface="Poppins"/>
              </a:rPr>
              <a:t> of these harms may not always be at the top of the pile of public health priorities; nevertheless, they are an increasingly </a:t>
            </a:r>
            <a:r>
              <a:rPr lang="en-US" b="1" i="0" dirty="0">
                <a:solidFill>
                  <a:srgbClr val="FF0000"/>
                </a:solidFill>
                <a:effectLst/>
                <a:latin typeface="Poppins"/>
              </a:rPr>
              <a:t>essential</a:t>
            </a:r>
            <a:r>
              <a:rPr lang="en-US" b="0" i="0" dirty="0">
                <a:solidFill>
                  <a:srgbClr val="000000"/>
                </a:solidFill>
                <a:effectLst/>
                <a:latin typeface="Poppins"/>
              </a:rPr>
              <a:t> part of protecting young people growing up in a digital world.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0830C-AF15-4077-AF0F-373BF956420B}"/>
              </a:ext>
            </a:extLst>
          </p:cNvPr>
          <p:cNvSpPr txBox="1"/>
          <p:nvPr/>
        </p:nvSpPr>
        <p:spPr>
          <a:xfrm>
            <a:off x="9850307" y="4878716"/>
            <a:ext cx="19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78AC7-40E3-46F1-91F2-235BE2D9C993}"/>
              </a:ext>
            </a:extLst>
          </p:cNvPr>
          <p:cNvSpPr/>
          <p:nvPr/>
        </p:nvSpPr>
        <p:spPr>
          <a:xfrm>
            <a:off x="1908980" y="3340054"/>
            <a:ext cx="8374039" cy="1108637"/>
          </a:xfrm>
          <a:prstGeom prst="rect">
            <a:avLst/>
          </a:prstGeom>
          <a:solidFill>
            <a:srgbClr val="00FFFF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000" b="1" dirty="0">
                <a:solidFill>
                  <a:srgbClr val="202020"/>
                </a:solidFill>
                <a:latin typeface="Poppins"/>
                <a:ea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  <a:r>
              <a:rPr lang="en-GB" sz="2000" dirty="0">
                <a:solidFill>
                  <a:srgbClr val="202020"/>
                </a:solidFill>
                <a:latin typeface="Poppins"/>
                <a:ea typeface="Times New Roman" panose="02020603050405020304" pitchFamily="18" charset="0"/>
                <a:cs typeface="Times New Roman" panose="02020603050405020304" pitchFamily="18" charset="0"/>
              </a:rPr>
              <a:t> of delegates felt better </a:t>
            </a:r>
            <a:r>
              <a:rPr lang="en-GB" sz="2000" b="1" dirty="0">
                <a:solidFill>
                  <a:srgbClr val="FF0000"/>
                </a:solidFill>
                <a:latin typeface="Poppins"/>
                <a:ea typeface="Times New Roman" panose="02020603050405020304" pitchFamily="18" charset="0"/>
                <a:cs typeface="Times New Roman" panose="02020603050405020304" pitchFamily="18" charset="0"/>
              </a:rPr>
              <a:t>equipped</a:t>
            </a:r>
            <a:r>
              <a:rPr lang="en-GB" sz="2000" dirty="0">
                <a:solidFill>
                  <a:srgbClr val="202020"/>
                </a:solidFill>
                <a:latin typeface="Poppins"/>
                <a:ea typeface="Times New Roman" panose="02020603050405020304" pitchFamily="18" charset="0"/>
                <a:cs typeface="Times New Roman" panose="02020603050405020304" pitchFamily="18" charset="0"/>
              </a:rPr>
              <a:t> to identify and respond to gambling harms following Ygam training.  </a:t>
            </a:r>
            <a:endParaRPr lang="en-GB" sz="2000" dirty="0">
              <a:solidFill>
                <a:srgbClr val="202020"/>
              </a:solidFill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Ygam Impact Report 2023</a:t>
            </a:r>
          </a:p>
        </p:txBody>
      </p:sp>
    </p:spTree>
    <p:extLst>
      <p:ext uri="{BB962C8B-B14F-4D97-AF65-F5344CB8AC3E}">
        <p14:creationId xmlns:p14="http://schemas.microsoft.com/office/powerpoint/2010/main" val="17890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BC09-4744-405C-A297-6B944A8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E695-9082-4CB8-AFEA-BF46A9C8B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884C9-EA17-4882-8DAC-8E67A228B35F}"/>
              </a:ext>
            </a:extLst>
          </p:cNvPr>
          <p:cNvPicPr/>
          <p:nvPr/>
        </p:nvPicPr>
        <p:blipFill rotWithShape="1">
          <a:blip r:embed="rId2"/>
          <a:srcRect b="19796"/>
          <a:stretch/>
        </p:blipFill>
        <p:spPr>
          <a:xfrm>
            <a:off x="523383" y="3411061"/>
            <a:ext cx="5731510" cy="946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1A0F6-A75E-4FAC-8919-7A00F225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9400">
            <a:off x="330227" y="1872639"/>
            <a:ext cx="5730737" cy="90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8CC7A-F171-4DEA-BE6E-22524CBA77B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7552" y="436660"/>
            <a:ext cx="5858027" cy="835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F2427-8C25-4EAE-881A-C4F97B15BC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21129617">
            <a:off x="912713" y="4878751"/>
            <a:ext cx="5146628" cy="1445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E2C53-8368-479F-95A6-6CA7BE490B0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1288688">
            <a:off x="6914534" y="4673719"/>
            <a:ext cx="4733925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B500F-FD3D-48F0-B522-43195E6DBC9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 rot="717986">
            <a:off x="6729757" y="891526"/>
            <a:ext cx="5364820" cy="885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17D6F9-2AA8-4C1F-AD45-75025C1D2F9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79831" y="2494886"/>
            <a:ext cx="5731510" cy="946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227916-0C9F-D1E7-470C-2C71AD23C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27" y="-515389"/>
            <a:ext cx="10326255" cy="6692352"/>
          </a:xfrm>
          <a:prstGeom prst="rect">
            <a:avLst/>
          </a:prstGeom>
        </p:spPr>
      </p:pic>
      <p:pic>
        <p:nvPicPr>
          <p:cNvPr id="1026" name="Picture 2" descr="Stadium Facts">
            <a:extLst>
              <a:ext uri="{FF2B5EF4-FFF2-40B4-BE49-F238E27FC236}">
                <a16:creationId xmlns:a16="http://schemas.microsoft.com/office/drawing/2014/main" id="{17ECF5E9-A1E7-CFAD-2376-FBE145E4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27" y="4236783"/>
            <a:ext cx="4170918" cy="234614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3856-5863-4867-A1AA-A897E82A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52" y="709750"/>
            <a:ext cx="7064284" cy="1031870"/>
          </a:xfrm>
        </p:spPr>
        <p:txBody>
          <a:bodyPr>
            <a:normAutofit/>
          </a:bodyPr>
          <a:lstStyle/>
          <a:p>
            <a:r>
              <a:rPr lang="en-US" b="0" i="0" u="sng" dirty="0">
                <a:solidFill>
                  <a:srgbClr val="4D515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100% </a:t>
            </a:r>
            <a:r>
              <a:rPr lang="en-US" b="1" i="0" u="sng" dirty="0">
                <a:solidFill>
                  <a:srgbClr val="4D515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Free</a:t>
            </a:r>
            <a:r>
              <a:rPr lang="en-US" b="0" i="0" u="sng" dirty="0">
                <a:solidFill>
                  <a:srgbClr val="4D515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Training </a:t>
            </a:r>
            <a:endParaRPr lang="en-GB" u="sng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A3FC4-4377-4552-884D-BE5ABF895A7B}"/>
              </a:ext>
            </a:extLst>
          </p:cNvPr>
          <p:cNvSpPr/>
          <p:nvPr/>
        </p:nvSpPr>
        <p:spPr>
          <a:xfrm>
            <a:off x="1296658" y="1828800"/>
            <a:ext cx="6532021" cy="1077218"/>
          </a:xfrm>
          <a:prstGeom prst="rect">
            <a:avLst/>
          </a:prstGeom>
          <a:solidFill>
            <a:srgbClr val="00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202020"/>
                </a:solidFill>
                <a:latin typeface="Poppins"/>
                <a:ea typeface="Calibri" panose="020F0502020204030204" pitchFamily="34" charset="0"/>
              </a:rPr>
              <a:t>Our free of charge (fully funded), evidence based, CPD training covers a range of topics and is informed by psychologists, academics, health professionals and those with lived experience.</a:t>
            </a:r>
            <a:endParaRPr lang="en-GB" sz="1600" dirty="0">
              <a:latin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7CE76-CEB7-4489-A6CE-4DB158FE98C0}"/>
              </a:ext>
            </a:extLst>
          </p:cNvPr>
          <p:cNvSpPr txBox="1"/>
          <p:nvPr/>
        </p:nvSpPr>
        <p:spPr>
          <a:xfrm>
            <a:off x="216670" y="242466"/>
            <a:ext cx="434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Poppins"/>
              </a:rPr>
              <a:t>What we offer?</a:t>
            </a:r>
            <a:endParaRPr lang="en-GB" b="1" dirty="0">
              <a:solidFill>
                <a:srgbClr val="7030A0"/>
              </a:solidFill>
              <a:latin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C0EDD-D949-B774-8A74-7D9779D195C0}"/>
              </a:ext>
            </a:extLst>
          </p:cNvPr>
          <p:cNvSpPr txBox="1"/>
          <p:nvPr/>
        </p:nvSpPr>
        <p:spPr>
          <a:xfrm>
            <a:off x="883459" y="3100444"/>
            <a:ext cx="73362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Multiple tailored programmes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Booked over Teams at a date/time that suits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Interactive and accessible going through a range of topics and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City and Guilds Assured- All participants receive a C&amp;G certificate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Attendees get access to a bank of many useful resources including conversation starters, screening questionnaires and activity ideas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Access to further specific alumni newsletter and  sessions in the future which include cryptocurrency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Ygam's Safeguarding CPD for Young People and Gambling | JoAnn S posted on  the topic | LinkedIn">
            <a:extLst>
              <a:ext uri="{FF2B5EF4-FFF2-40B4-BE49-F238E27FC236}">
                <a16:creationId xmlns:a16="http://schemas.microsoft.com/office/drawing/2014/main" id="{A2F8588D-B2F9-225F-E4B1-A462BE24A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9" t="-1" r="2771" b="31188"/>
          <a:stretch/>
        </p:blipFill>
        <p:spPr bwMode="auto">
          <a:xfrm>
            <a:off x="8912773" y="397236"/>
            <a:ext cx="2322786" cy="61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6573-CE46-EF9A-399B-E480F8CE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263526"/>
            <a:ext cx="10515600" cy="1325563"/>
          </a:xfrm>
        </p:spPr>
        <p:txBody>
          <a:bodyPr/>
          <a:lstStyle/>
          <a:p>
            <a:r>
              <a:rPr lang="en-GB" b="1" dirty="0"/>
              <a:t>What we cover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0BA7C-D52B-2BB3-B9F6-70DB47FC29A3}"/>
              </a:ext>
            </a:extLst>
          </p:cNvPr>
          <p:cNvSpPr txBox="1"/>
          <p:nvPr/>
        </p:nvSpPr>
        <p:spPr>
          <a:xfrm>
            <a:off x="766619" y="1589089"/>
            <a:ext cx="661323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🧠 Mental Health and Wellbeing.</a:t>
            </a:r>
          </a:p>
          <a:p>
            <a:pPr>
              <a:lnSpc>
                <a:spcPct val="150000"/>
              </a:lnSpc>
            </a:pPr>
            <a:r>
              <a:rPr lang="en-GB" sz="20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🎮 Gaming and Gambling harms.</a:t>
            </a:r>
          </a:p>
          <a:p>
            <a:pPr>
              <a:lnSpc>
                <a:spcPct val="150000"/>
              </a:lnSpc>
            </a:pPr>
            <a:r>
              <a:rPr lang="en-GB" sz="20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🕹 The blurred lines between gaming and gambling.</a:t>
            </a:r>
          </a:p>
          <a:p>
            <a:pPr>
              <a:lnSpc>
                <a:spcPct val="150000"/>
              </a:lnSpc>
            </a:pPr>
            <a:r>
              <a:rPr lang="en-GB" sz="2000" kern="1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Media and advertising.</a:t>
            </a:r>
            <a:endParaRPr lang="en-GB" sz="20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🗣️ Starting conversations around gaming and gambling with young people.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Poppins" panose="00000500000000000000" pitchFamily="2" charset="0"/>
                <a:cs typeface="Poppins" panose="00000500000000000000" pitchFamily="2" charset="0"/>
              </a:rPr>
              <a:t>🔎 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How to spot signs of harm.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👨‍⚕️ Where to get help and support.  </a:t>
            </a:r>
          </a:p>
          <a:p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+ More </a:t>
            </a: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D806C7-B0BF-6FEC-7383-0942351D9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91" y="236249"/>
            <a:ext cx="4447310" cy="2964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441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F003064-8C03-124E-FFE2-114F4E14F32E}"/>
              </a:ext>
            </a:extLst>
          </p:cNvPr>
          <p:cNvGrpSpPr>
            <a:grpSpLocks noChangeAspect="1"/>
          </p:cNvGrpSpPr>
          <p:nvPr/>
        </p:nvGrpSpPr>
        <p:grpSpPr>
          <a:xfrm>
            <a:off x="9552613" y="2645936"/>
            <a:ext cx="1892810" cy="1892810"/>
            <a:chOff x="4033520" y="2380091"/>
            <a:chExt cx="3600000" cy="360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E4FFB9-1238-57AC-7441-B0A93F9C2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520" y="2380091"/>
              <a:ext cx="3600000" cy="3600000"/>
            </a:xfrm>
            <a:prstGeom prst="ellipse">
              <a:avLst/>
            </a:prstGeom>
            <a:solidFill>
              <a:srgbClr val="3DF9EB"/>
            </a:solidFill>
            <a:ln>
              <a:noFill/>
            </a:ln>
            <a:effectLst>
              <a:outerShdw blurRad="254000" sx="102000" sy="102000" algn="ctr" rotWithShape="0">
                <a:srgbClr val="3DF9E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spc="300">
                <a:latin typeface="Poppins" panose="00000500000000000000" pitchFamily="2" charset="0"/>
                <a:ea typeface="linea-basic-10" charset="0"/>
                <a:cs typeface="Poppins" panose="00000500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99F576-8F06-7E26-32B9-FEE1FC169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3520" y="2745510"/>
              <a:ext cx="2880000" cy="2880000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9600" spc="300">
                <a:solidFill>
                  <a:srgbClr val="3DF9EB"/>
                </a:solidFill>
                <a:latin typeface="Poppins" panose="00000500000000000000" pitchFamily="2" charset="0"/>
                <a:ea typeface="linea-basic-10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5E56F-728D-2269-E4B7-9C4682C18362}"/>
              </a:ext>
            </a:extLst>
          </p:cNvPr>
          <p:cNvGrpSpPr>
            <a:grpSpLocks noChangeAspect="1"/>
          </p:cNvGrpSpPr>
          <p:nvPr/>
        </p:nvGrpSpPr>
        <p:grpSpPr>
          <a:xfrm>
            <a:off x="6545734" y="669739"/>
            <a:ext cx="1892810" cy="1892810"/>
            <a:chOff x="4033520" y="2380091"/>
            <a:chExt cx="3600000" cy="36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1AF3B5-5F56-2AED-E982-CA5906DF5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520" y="2380091"/>
              <a:ext cx="3600000" cy="3600000"/>
            </a:xfrm>
            <a:prstGeom prst="ellipse">
              <a:avLst/>
            </a:prstGeom>
            <a:solidFill>
              <a:srgbClr val="3DF9EB"/>
            </a:solidFill>
            <a:ln>
              <a:noFill/>
            </a:ln>
            <a:effectLst>
              <a:outerShdw blurRad="254000" sx="102000" sy="102000" algn="ctr" rotWithShape="0">
                <a:srgbClr val="3DF9E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spc="300">
                <a:latin typeface="Poppins" panose="00000500000000000000" pitchFamily="2" charset="0"/>
                <a:ea typeface="linea-basic-10" charset="0"/>
                <a:cs typeface="Poppins" panose="000005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574575-0770-DBAA-49E4-F33CFB959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3520" y="2740091"/>
              <a:ext cx="2880000" cy="2880000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9600" spc="300">
                <a:solidFill>
                  <a:srgbClr val="3DF9EB"/>
                </a:solidFill>
                <a:latin typeface="Poppins" panose="00000500000000000000" pitchFamily="2" charset="0"/>
                <a:ea typeface="linea-basic-10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2A5B34-635F-41F5-6FBC-E3730C72B154}"/>
              </a:ext>
            </a:extLst>
          </p:cNvPr>
          <p:cNvGrpSpPr>
            <a:grpSpLocks noChangeAspect="1"/>
          </p:cNvGrpSpPr>
          <p:nvPr/>
        </p:nvGrpSpPr>
        <p:grpSpPr>
          <a:xfrm>
            <a:off x="6735015" y="4349465"/>
            <a:ext cx="1892810" cy="1892810"/>
            <a:chOff x="4033520" y="2380091"/>
            <a:chExt cx="3600000" cy="360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399447-5268-56DA-BDBD-FB27AB786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520" y="2380091"/>
              <a:ext cx="3600000" cy="3600000"/>
            </a:xfrm>
            <a:prstGeom prst="ellipse">
              <a:avLst/>
            </a:prstGeom>
            <a:solidFill>
              <a:srgbClr val="3DF9EB"/>
            </a:solidFill>
            <a:ln>
              <a:noFill/>
            </a:ln>
            <a:effectLst>
              <a:outerShdw blurRad="254000" sx="102000" sy="102000" algn="ctr" rotWithShape="0">
                <a:srgbClr val="3DF9E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spc="300">
                <a:latin typeface="Poppins" panose="00000500000000000000" pitchFamily="2" charset="0"/>
                <a:ea typeface="linea-basic-10" charset="0"/>
                <a:cs typeface="Poppins" panose="000005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2339DD6-0BA2-5392-C76A-80603DF02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8494" y="2737588"/>
              <a:ext cx="2880000" cy="2880000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9600" spc="300">
                <a:solidFill>
                  <a:srgbClr val="3DF9EB"/>
                </a:solidFill>
                <a:latin typeface="Poppins" panose="00000500000000000000" pitchFamily="2" charset="0"/>
                <a:ea typeface="linea-basic-10" charset="0"/>
                <a:cs typeface="Poppins" panose="00000500000000000000" pitchFamily="2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9A3519-87CC-84CE-B9DF-7EB260C243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93" y="341346"/>
            <a:ext cx="5846947" cy="10353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Full Workshop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EFC50-A311-9ACD-7938-91007EECF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193" y="1626018"/>
            <a:ext cx="4831683" cy="4231233"/>
          </a:xfrm>
        </p:spPr>
        <p:txBody>
          <a:bodyPr numCol="1"/>
          <a:lstStyle/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Gambling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Influences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Harm</a:t>
            </a:r>
          </a:p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Gaming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 Convergence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you can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Resources</a:t>
            </a:r>
          </a:p>
        </p:txBody>
      </p:sp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4B02D698-78C0-A11F-75F8-413D6810F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3908" y="1170740"/>
            <a:ext cx="914400" cy="914400"/>
          </a:xfrm>
          <a:prstGeom prst="rect">
            <a:avLst/>
          </a:prstGeom>
        </p:spPr>
      </p:pic>
      <p:pic>
        <p:nvPicPr>
          <p:cNvPr id="9" name="Graphic 8" descr="Cycle with people with solid fill">
            <a:extLst>
              <a:ext uri="{FF2B5EF4-FFF2-40B4-BE49-F238E27FC236}">
                <a16:creationId xmlns:a16="http://schemas.microsoft.com/office/drawing/2014/main" id="{E986CFE9-55B5-255C-703A-AC64DEF10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1818" y="3135141"/>
            <a:ext cx="914400" cy="914400"/>
          </a:xfrm>
          <a:prstGeom prst="rect">
            <a:avLst/>
          </a:prstGeom>
        </p:spPr>
      </p:pic>
      <p:pic>
        <p:nvPicPr>
          <p:cNvPr id="11" name="Graphic 10" descr="Paper with solid fill">
            <a:extLst>
              <a:ext uri="{FF2B5EF4-FFF2-40B4-BE49-F238E27FC236}">
                <a16:creationId xmlns:a16="http://schemas.microsoft.com/office/drawing/2014/main" id="{1E59AD80-7F97-BAA3-1365-5B05C8C5F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4608" y="4837354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90F8528-DA0C-2757-4F04-3F2AAA12941D}"/>
              </a:ext>
            </a:extLst>
          </p:cNvPr>
          <p:cNvSpPr txBox="1"/>
          <p:nvPr/>
        </p:nvSpPr>
        <p:spPr>
          <a:xfrm>
            <a:off x="9227127" y="1309255"/>
            <a:ext cx="163378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GB" sz="2000" b="1">
                <a:latin typeface="Poppins" panose="00000500000000000000" pitchFamily="2" charset="0"/>
                <a:cs typeface="Poppins" panose="00000500000000000000" pitchFamily="2" charset="0"/>
              </a:rPr>
              <a:t>Interactive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6318D8-58AD-B541-7A05-24D52E990E59}"/>
              </a:ext>
            </a:extLst>
          </p:cNvPr>
          <p:cNvSpPr txBox="1"/>
          <p:nvPr/>
        </p:nvSpPr>
        <p:spPr>
          <a:xfrm>
            <a:off x="9280827" y="5094499"/>
            <a:ext cx="155523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GB" sz="2000" b="1">
                <a:latin typeface="Poppins" panose="00000500000000000000" pitchFamily="2" charset="0"/>
                <a:cs typeface="Poppins" panose="00000500000000000000" pitchFamily="2" charset="0"/>
              </a:rPr>
              <a:t>Resources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08619-08EA-2C07-CA9C-E6A0BBDE7507}"/>
              </a:ext>
            </a:extLst>
          </p:cNvPr>
          <p:cNvSpPr txBox="1"/>
          <p:nvPr/>
        </p:nvSpPr>
        <p:spPr>
          <a:xfrm>
            <a:off x="6935979" y="3278812"/>
            <a:ext cx="238398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GB" sz="2000" b="1">
                <a:latin typeface="Poppins" panose="00000500000000000000" pitchFamily="2" charset="0"/>
                <a:cs typeface="Poppins" panose="00000500000000000000" pitchFamily="2" charset="0"/>
              </a:rPr>
              <a:t>Lived Experience</a:t>
            </a:r>
          </a:p>
        </p:txBody>
      </p:sp>
    </p:spTree>
    <p:extLst>
      <p:ext uri="{BB962C8B-B14F-4D97-AF65-F5344CB8AC3E}">
        <p14:creationId xmlns:p14="http://schemas.microsoft.com/office/powerpoint/2010/main" val="12983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DE89-710D-C568-B310-DB6CC4F5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10" y="319835"/>
            <a:ext cx="10515600" cy="1325563"/>
          </a:xfrm>
        </p:spPr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Who is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3460-DBAE-737A-B1D5-B52E5A1F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4" y="1811289"/>
            <a:ext cx="10291618" cy="1813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Any professional (including volunteers) that works with Children and Young people ( Those under 25). </a:t>
            </a:r>
          </a:p>
          <a:p>
            <a:pPr marL="0" indent="0">
              <a:buNone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Different programmes to suit different areas: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9335C-55B8-97C8-C346-B693F537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10" y="4287734"/>
            <a:ext cx="3842763" cy="16512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74A77-1786-831C-606E-E6376F72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852" y="5299146"/>
            <a:ext cx="3923839" cy="7601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343BE-0187-9E04-B615-06078A2AA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787" y="4269648"/>
            <a:ext cx="3524636" cy="7809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308AF9-CC51-862D-36E0-441125DC0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001" y="4269648"/>
            <a:ext cx="3086457" cy="8636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535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7ADE-FDFE-224C-AEF3-9FAE9095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LVET Partnership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17E34-8932-17C2-4E58-DE562874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6" y="183227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LVET are working in Partnership with YGAM this March by hosting a FREE CPD online workshop exclusively for LVET members. 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March 6th 14.00—16.00 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For Healthcare professionals. (Those that work in the health and wellbeing sector such as medical, community support, mental health, social prescriber professionals and volunteers)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Hold the date!  (Details to follow)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logo for a volunteer&#10;&#10;Description automatically generated">
            <a:extLst>
              <a:ext uri="{FF2B5EF4-FFF2-40B4-BE49-F238E27FC236}">
                <a16:creationId xmlns:a16="http://schemas.microsoft.com/office/drawing/2014/main" id="{7877CD1E-8B27-FDC8-54A9-67966E10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00" y="265845"/>
            <a:ext cx="1301983" cy="131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logo with a black background">
            <a:extLst>
              <a:ext uri="{FF2B5EF4-FFF2-40B4-BE49-F238E27FC236}">
                <a16:creationId xmlns:a16="http://schemas.microsoft.com/office/drawing/2014/main" id="{2C25931A-005F-72C9-96D3-2EBA9B53F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53" y="242447"/>
            <a:ext cx="2804927" cy="11470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90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852D-38A7-752B-AB38-9100C338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54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How to get involved?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AFB0B-FADE-C230-CF7B-029C3987F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54" y="1690688"/>
            <a:ext cx="10515600" cy="2368003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Join us for our LVET Partnership on March 6</a:t>
            </a:r>
            <a:r>
              <a:rPr lang="en-GB" baseline="30000" dirty="0">
                <a:latin typeface="Poppins" panose="00000500000000000000" pitchFamily="2" charset="0"/>
                <a:cs typeface="Poppins" panose="00000500000000000000" pitchFamily="2" charset="0"/>
              </a:rPr>
              <a:t>th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Book in a bespoke session for teams of 10+ directly with me 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ryansmith@ygam.org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Register onto one of our monthly open sessions through our website 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here. 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098" name="x_x_x_x_x_image_0">
            <a:extLst>
              <a:ext uri="{FF2B5EF4-FFF2-40B4-BE49-F238E27FC236}">
                <a16:creationId xmlns:a16="http://schemas.microsoft.com/office/drawing/2014/main" id="{9A1582E1-2E75-879C-01D4-8B5DF43A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4" y="4464577"/>
            <a:ext cx="11424272" cy="164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10368</TotalTime>
  <Words>455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Gilroy</vt:lpstr>
      <vt:lpstr>GILROY-BLACK</vt:lpstr>
      <vt:lpstr>GILROY-SEMIBOLD</vt:lpstr>
      <vt:lpstr>Poppins</vt:lpstr>
      <vt:lpstr>Office Theme</vt:lpstr>
      <vt:lpstr>PowerPoint Presentation</vt:lpstr>
      <vt:lpstr>Why are we needed?</vt:lpstr>
      <vt:lpstr>PowerPoint Presentation</vt:lpstr>
      <vt:lpstr>100% Free Training </vt:lpstr>
      <vt:lpstr>What we cover </vt:lpstr>
      <vt:lpstr>PowerPoint Presentation</vt:lpstr>
      <vt:lpstr>Who is it for?</vt:lpstr>
      <vt:lpstr>LVET Partnership    </vt:lpstr>
      <vt:lpstr>How to get involved?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Smith</dc:creator>
  <cp:lastModifiedBy>Ryan Smith</cp:lastModifiedBy>
  <cp:revision>11</cp:revision>
  <dcterms:created xsi:type="dcterms:W3CDTF">2024-09-03T17:59:24Z</dcterms:created>
  <dcterms:modified xsi:type="dcterms:W3CDTF">2025-01-16T10:17:44Z</dcterms:modified>
</cp:coreProperties>
</file>